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3" r:id="rId2"/>
    <p:sldId id="427" r:id="rId3"/>
    <p:sldId id="428" r:id="rId4"/>
    <p:sldId id="415" r:id="rId5"/>
    <p:sldId id="424" r:id="rId6"/>
    <p:sldId id="425" r:id="rId7"/>
    <p:sldId id="429" r:id="rId8"/>
    <p:sldId id="421" r:id="rId9"/>
    <p:sldId id="42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99"/>
    <a:srgbClr val="00FF00"/>
    <a:srgbClr val="FF0066"/>
    <a:srgbClr val="9966FF"/>
    <a:srgbClr val="558ED5"/>
    <a:srgbClr val="1F497D"/>
    <a:srgbClr val="FF00FF"/>
    <a:srgbClr val="31799D"/>
    <a:srgbClr val="A4E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>
      <p:cViewPr varScale="1">
        <p:scale>
          <a:sx n="74" d="100"/>
          <a:sy n="74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2014/9/07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18" Type="http://schemas.openxmlformats.org/officeDocument/2006/relationships/image" Target="../media/image111.png"/><Relationship Id="rId3" Type="http://schemas.openxmlformats.org/officeDocument/2006/relationships/chart" Target="../charts/chart1.xml"/><Relationship Id="rId21" Type="http://schemas.openxmlformats.org/officeDocument/2006/relationships/image" Target="../media/image4.png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24" Type="http://schemas.openxmlformats.org/officeDocument/2006/relationships/image" Target="../media/image7.png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23" Type="http://schemas.openxmlformats.org/officeDocument/2006/relationships/image" Target="../media/image5.png"/><Relationship Id="rId10" Type="http://schemas.openxmlformats.org/officeDocument/2006/relationships/chart" Target="../charts/chart8.xml"/><Relationship Id="rId19" Type="http://schemas.openxmlformats.org/officeDocument/2006/relationships/image" Target="../media/image2.jpeg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hart" Target="../charts/chart20.xml"/><Relationship Id="rId18" Type="http://schemas.openxmlformats.org/officeDocument/2006/relationships/chart" Target="../charts/chart25.xml"/><Relationship Id="rId3" Type="http://schemas.openxmlformats.org/officeDocument/2006/relationships/image" Target="../media/image110.png"/><Relationship Id="rId21" Type="http://schemas.openxmlformats.org/officeDocument/2006/relationships/chart" Target="../charts/chart28.xml"/><Relationship Id="rId7" Type="http://schemas.openxmlformats.org/officeDocument/2006/relationships/image" Target="../media/image40.png"/><Relationship Id="rId12" Type="http://schemas.openxmlformats.org/officeDocument/2006/relationships/chart" Target="../charts/chart19.xml"/><Relationship Id="rId17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23.xml"/><Relationship Id="rId20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hart" Target="../charts/chart18.xml"/><Relationship Id="rId5" Type="http://schemas.openxmlformats.org/officeDocument/2006/relationships/image" Target="../media/image5.png"/><Relationship Id="rId15" Type="http://schemas.openxmlformats.org/officeDocument/2006/relationships/chart" Target="../charts/chart22.xml"/><Relationship Id="rId10" Type="http://schemas.openxmlformats.org/officeDocument/2006/relationships/chart" Target="../charts/chart17.xml"/><Relationship Id="rId19" Type="http://schemas.openxmlformats.org/officeDocument/2006/relationships/chart" Target="../charts/chart26.xml"/><Relationship Id="rId4" Type="http://schemas.openxmlformats.org/officeDocument/2006/relationships/chart" Target="../charts/chart15.xml"/><Relationship Id="rId9" Type="http://schemas.openxmlformats.org/officeDocument/2006/relationships/chart" Target="../charts/chart16.xml"/><Relationship Id="rId1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13" Type="http://schemas.openxmlformats.org/officeDocument/2006/relationships/chart" Target="../charts/chart39.xml"/><Relationship Id="rId18" Type="http://schemas.openxmlformats.org/officeDocument/2006/relationships/image" Target="../media/image111.png"/><Relationship Id="rId26" Type="http://schemas.openxmlformats.org/officeDocument/2006/relationships/image" Target="../media/image4.png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12" Type="http://schemas.openxmlformats.org/officeDocument/2006/relationships/chart" Target="../charts/chart38.xml"/><Relationship Id="rId17" Type="http://schemas.openxmlformats.org/officeDocument/2006/relationships/image" Target="../media/image2.jpe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11" Type="http://schemas.openxmlformats.org/officeDocument/2006/relationships/chart" Target="../charts/chart37.xml"/><Relationship Id="rId24" Type="http://schemas.openxmlformats.org/officeDocument/2006/relationships/image" Target="../media/image7.png"/><Relationship Id="rId5" Type="http://schemas.openxmlformats.org/officeDocument/2006/relationships/chart" Target="../charts/chart31.xml"/><Relationship Id="rId15" Type="http://schemas.openxmlformats.org/officeDocument/2006/relationships/chart" Target="../charts/chart41.xml"/><Relationship Id="rId23" Type="http://schemas.openxmlformats.org/officeDocument/2006/relationships/image" Target="../media/image5.png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Relationship Id="rId14" Type="http://schemas.openxmlformats.org/officeDocument/2006/relationships/chart" Target="../charts/chart40.xml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13" Type="http://schemas.openxmlformats.org/officeDocument/2006/relationships/chart" Target="../charts/chart53.xml"/><Relationship Id="rId18" Type="http://schemas.openxmlformats.org/officeDocument/2006/relationships/image" Target="../media/image111.png"/><Relationship Id="rId26" Type="http://schemas.openxmlformats.org/officeDocument/2006/relationships/image" Target="../media/image4.png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12" Type="http://schemas.openxmlformats.org/officeDocument/2006/relationships/chart" Target="../charts/chart52.xml"/><Relationship Id="rId17" Type="http://schemas.openxmlformats.org/officeDocument/2006/relationships/image" Target="../media/image2.jpeg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5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24" Type="http://schemas.openxmlformats.org/officeDocument/2006/relationships/image" Target="../media/image7.png"/><Relationship Id="rId5" Type="http://schemas.openxmlformats.org/officeDocument/2006/relationships/chart" Target="../charts/chart45.xml"/><Relationship Id="rId15" Type="http://schemas.openxmlformats.org/officeDocument/2006/relationships/chart" Target="../charts/chart55.xml"/><Relationship Id="rId23" Type="http://schemas.openxmlformats.org/officeDocument/2006/relationships/image" Target="../media/image5.png"/><Relationship Id="rId10" Type="http://schemas.openxmlformats.org/officeDocument/2006/relationships/chart" Target="../charts/chart50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Relationship Id="rId14" Type="http://schemas.openxmlformats.org/officeDocument/2006/relationships/chart" Target="../charts/chart54.xml"/><Relationship Id="rId2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0674" y="1303272"/>
            <a:ext cx="840445" cy="5427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1371607771"/>
              </p:ext>
            </p:extLst>
          </p:nvPr>
        </p:nvGraphicFramePr>
        <p:xfrm>
          <a:off x="619695" y="1318082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0" name="Chart 199"/>
          <p:cNvGraphicFramePr/>
          <p:nvPr>
            <p:extLst>
              <p:ext uri="{D42A27DB-BD31-4B8C-83A1-F6EECF244321}">
                <p14:modId xmlns:p14="http://schemas.microsoft.com/office/powerpoint/2010/main" val="1078775977"/>
              </p:ext>
            </p:extLst>
          </p:nvPr>
        </p:nvGraphicFramePr>
        <p:xfrm>
          <a:off x="981600" y="1316337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7717" y="1981200"/>
            <a:ext cx="1621032" cy="542706"/>
            <a:chOff x="365845" y="2286133"/>
            <a:chExt cx="1621032" cy="542706"/>
          </a:xfrm>
        </p:grpSpPr>
        <p:sp>
          <p:nvSpPr>
            <p:cNvPr id="21" name="Rounded Rectangle 20"/>
            <p:cNvSpPr/>
            <p:nvPr/>
          </p:nvSpPr>
          <p:spPr>
            <a:xfrm>
              <a:off x="378802" y="2286133"/>
              <a:ext cx="1608075" cy="54270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3" name="Chart 202"/>
            <p:cNvGraphicFramePr/>
            <p:nvPr>
              <p:extLst>
                <p:ext uri="{D42A27DB-BD31-4B8C-83A1-F6EECF244321}">
                  <p14:modId xmlns:p14="http://schemas.microsoft.com/office/powerpoint/2010/main" val="2591932701"/>
                </p:ext>
              </p:extLst>
            </p:nvPr>
          </p:nvGraphicFramePr>
          <p:xfrm>
            <a:off x="365845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4" name="Chart 203"/>
            <p:cNvGraphicFramePr/>
            <p:nvPr>
              <p:extLst>
                <p:ext uri="{D42A27DB-BD31-4B8C-83A1-F6EECF244321}">
                  <p14:modId xmlns:p14="http://schemas.microsoft.com/office/powerpoint/2010/main" val="2936312278"/>
                </p:ext>
              </p:extLst>
            </p:nvPr>
          </p:nvGraphicFramePr>
          <p:xfrm>
            <a:off x="730942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5" name="Chart 204"/>
            <p:cNvGraphicFramePr/>
            <p:nvPr>
              <p:extLst>
                <p:ext uri="{D42A27DB-BD31-4B8C-83A1-F6EECF244321}">
                  <p14:modId xmlns:p14="http://schemas.microsoft.com/office/powerpoint/2010/main" val="2060937924"/>
                </p:ext>
              </p:extLst>
            </p:nvPr>
          </p:nvGraphicFramePr>
          <p:xfrm>
            <a:off x="1096040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6" name="Chart 205"/>
            <p:cNvGraphicFramePr/>
            <p:nvPr>
              <p:extLst>
                <p:ext uri="{D42A27DB-BD31-4B8C-83A1-F6EECF244321}">
                  <p14:modId xmlns:p14="http://schemas.microsoft.com/office/powerpoint/2010/main" val="160322705"/>
                </p:ext>
              </p:extLst>
            </p:nvPr>
          </p:nvGraphicFramePr>
          <p:xfrm>
            <a:off x="1461137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27717" y="2717442"/>
            <a:ext cx="3111863" cy="542706"/>
            <a:chOff x="365845" y="3495894"/>
            <a:chExt cx="3111863" cy="542706"/>
          </a:xfrm>
        </p:grpSpPr>
        <p:sp>
          <p:nvSpPr>
            <p:cNvPr id="207" name="Rounded Rectangle 206"/>
            <p:cNvSpPr/>
            <p:nvPr/>
          </p:nvSpPr>
          <p:spPr>
            <a:xfrm>
              <a:off x="378802" y="3495894"/>
              <a:ext cx="3098906" cy="54270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8" name="Chart 207"/>
            <p:cNvGraphicFramePr/>
            <p:nvPr>
              <p:extLst>
                <p:ext uri="{D42A27DB-BD31-4B8C-83A1-F6EECF244321}">
                  <p14:modId xmlns:p14="http://schemas.microsoft.com/office/powerpoint/2010/main" val="2634277382"/>
                </p:ext>
              </p:extLst>
            </p:nvPr>
          </p:nvGraphicFramePr>
          <p:xfrm>
            <a:off x="36584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09" name="Chart 208"/>
            <p:cNvGraphicFramePr/>
            <p:nvPr>
              <p:extLst>
                <p:ext uri="{D42A27DB-BD31-4B8C-83A1-F6EECF244321}">
                  <p14:modId xmlns:p14="http://schemas.microsoft.com/office/powerpoint/2010/main" val="2869185725"/>
                </p:ext>
              </p:extLst>
            </p:nvPr>
          </p:nvGraphicFramePr>
          <p:xfrm>
            <a:off x="730942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0" name="Chart 209"/>
            <p:cNvGraphicFramePr/>
            <p:nvPr>
              <p:extLst>
                <p:ext uri="{D42A27DB-BD31-4B8C-83A1-F6EECF244321}">
                  <p14:modId xmlns:p14="http://schemas.microsoft.com/office/powerpoint/2010/main" val="4001469570"/>
                </p:ext>
              </p:extLst>
            </p:nvPr>
          </p:nvGraphicFramePr>
          <p:xfrm>
            <a:off x="109604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11" name="Chart 210"/>
            <p:cNvGraphicFramePr/>
            <p:nvPr>
              <p:extLst>
                <p:ext uri="{D42A27DB-BD31-4B8C-83A1-F6EECF244321}">
                  <p14:modId xmlns:p14="http://schemas.microsoft.com/office/powerpoint/2010/main" val="3751370985"/>
                </p:ext>
              </p:extLst>
            </p:nvPr>
          </p:nvGraphicFramePr>
          <p:xfrm>
            <a:off x="146113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13" name="Chart 212"/>
            <p:cNvGraphicFramePr/>
            <p:nvPr>
              <p:extLst>
                <p:ext uri="{D42A27DB-BD31-4B8C-83A1-F6EECF244321}">
                  <p14:modId xmlns:p14="http://schemas.microsoft.com/office/powerpoint/2010/main" val="1182799700"/>
                </p:ext>
              </p:extLst>
            </p:nvPr>
          </p:nvGraphicFramePr>
          <p:xfrm>
            <a:off x="1825823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4" name="Chart 213"/>
            <p:cNvGraphicFramePr/>
            <p:nvPr>
              <p:extLst>
                <p:ext uri="{D42A27DB-BD31-4B8C-83A1-F6EECF244321}">
                  <p14:modId xmlns:p14="http://schemas.microsoft.com/office/powerpoint/2010/main" val="1236805861"/>
                </p:ext>
              </p:extLst>
            </p:nvPr>
          </p:nvGraphicFramePr>
          <p:xfrm>
            <a:off x="219092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15" name="Chart 214"/>
            <p:cNvGraphicFramePr/>
            <p:nvPr>
              <p:extLst>
                <p:ext uri="{D42A27DB-BD31-4B8C-83A1-F6EECF244321}">
                  <p14:modId xmlns:p14="http://schemas.microsoft.com/office/powerpoint/2010/main" val="115357950"/>
                </p:ext>
              </p:extLst>
            </p:nvPr>
          </p:nvGraphicFramePr>
          <p:xfrm>
            <a:off x="255601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6" name="Chart 215"/>
            <p:cNvGraphicFramePr/>
            <p:nvPr>
              <p:extLst>
                <p:ext uri="{D42A27DB-BD31-4B8C-83A1-F6EECF244321}">
                  <p14:modId xmlns:p14="http://schemas.microsoft.com/office/powerpoint/2010/main" val="3663818083"/>
                </p:ext>
              </p:extLst>
            </p:nvPr>
          </p:nvGraphicFramePr>
          <p:xfrm>
            <a:off x="292111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04800" y="3613666"/>
            <a:ext cx="4191000" cy="2939534"/>
            <a:chOff x="2991020" y="952518"/>
            <a:chExt cx="5767560" cy="4200598"/>
          </a:xfrm>
        </p:grpSpPr>
        <p:sp>
          <p:nvSpPr>
            <p:cNvPr id="9" name="Rectangle 8"/>
            <p:cNvSpPr/>
            <p:nvPr/>
          </p:nvSpPr>
          <p:spPr>
            <a:xfrm>
              <a:off x="4423430" y="1089225"/>
              <a:ext cx="2825087" cy="3687490"/>
            </a:xfrm>
            <a:custGeom>
              <a:avLst/>
              <a:gdLst>
                <a:gd name="connsiteX0" fmla="*/ 953068 w 2825087"/>
                <a:gd name="connsiteY0" fmla="*/ 13597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53068 w 2825087"/>
                <a:gd name="connsiteY8" fmla="*/ 13597 h 3684091"/>
                <a:gd name="connsiteX0" fmla="*/ 949668 w 2825087"/>
                <a:gd name="connsiteY0" fmla="*/ 3400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86790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69794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6799 h 3687490"/>
                <a:gd name="connsiteX1" fmla="*/ 1879992 w 2825087"/>
                <a:gd name="connsiteY1" fmla="*/ 0 h 3687490"/>
                <a:gd name="connsiteX2" fmla="*/ 1883391 w 2825087"/>
                <a:gd name="connsiteY2" fmla="*/ 1851954 h 3687490"/>
                <a:gd name="connsiteX3" fmla="*/ 2825087 w 2825087"/>
                <a:gd name="connsiteY3" fmla="*/ 1851954 h 3687490"/>
                <a:gd name="connsiteX4" fmla="*/ 2825087 w 2825087"/>
                <a:gd name="connsiteY4" fmla="*/ 3687490 h 3687490"/>
                <a:gd name="connsiteX5" fmla="*/ 0 w 2825087"/>
                <a:gd name="connsiteY5" fmla="*/ 3687490 h 3687490"/>
                <a:gd name="connsiteX6" fmla="*/ 0 w 2825087"/>
                <a:gd name="connsiteY6" fmla="*/ 1851954 h 3687490"/>
                <a:gd name="connsiteX7" fmla="*/ 953068 w 2825087"/>
                <a:gd name="connsiteY7" fmla="*/ 1851954 h 3687490"/>
                <a:gd name="connsiteX8" fmla="*/ 949668 w 2825087"/>
                <a:gd name="connsiteY8" fmla="*/ 6799 h 368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087" h="3687490">
                  <a:moveTo>
                    <a:pt x="949668" y="6799"/>
                  </a:moveTo>
                  <a:lnTo>
                    <a:pt x="1879992" y="0"/>
                  </a:lnTo>
                  <a:lnTo>
                    <a:pt x="1883391" y="1851954"/>
                  </a:lnTo>
                  <a:lnTo>
                    <a:pt x="2825087" y="1851954"/>
                  </a:lnTo>
                  <a:lnTo>
                    <a:pt x="2825087" y="3687490"/>
                  </a:lnTo>
                  <a:lnTo>
                    <a:pt x="0" y="3687490"/>
                  </a:lnTo>
                  <a:lnTo>
                    <a:pt x="0" y="1851954"/>
                  </a:lnTo>
                  <a:lnTo>
                    <a:pt x="953068" y="1851954"/>
                  </a:lnTo>
                  <a:cubicBezTo>
                    <a:pt x="951935" y="1236902"/>
                    <a:pt x="950801" y="621851"/>
                    <a:pt x="949668" y="679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70947" y="1095222"/>
              <a:ext cx="3348250" cy="3667848"/>
            </a:xfrm>
            <a:custGeom>
              <a:avLst/>
              <a:gdLst>
                <a:gd name="connsiteX0" fmla="*/ 1351128 w 3348250"/>
                <a:gd name="connsiteY0" fmla="*/ 0 h 3671247"/>
                <a:gd name="connsiteX1" fmla="*/ 2006219 w 3348250"/>
                <a:gd name="connsiteY1" fmla="*/ 3399 h 3671247"/>
                <a:gd name="connsiteX2" fmla="*/ 2006219 w 3348250"/>
                <a:gd name="connsiteY2" fmla="*/ 1230570 h 3671247"/>
                <a:gd name="connsiteX3" fmla="*/ 2674960 w 3348250"/>
                <a:gd name="connsiteY3" fmla="*/ 1230570 h 3671247"/>
                <a:gd name="connsiteX4" fmla="*/ 2674960 w 3348250"/>
                <a:gd name="connsiteY4" fmla="*/ 3070745 h 3671247"/>
                <a:gd name="connsiteX5" fmla="*/ 3348250 w 3348250"/>
                <a:gd name="connsiteY5" fmla="*/ 3070745 h 3671247"/>
                <a:gd name="connsiteX6" fmla="*/ 3348250 w 3348250"/>
                <a:gd name="connsiteY6" fmla="*/ 3671247 h 3671247"/>
                <a:gd name="connsiteX7" fmla="*/ 0 w 3348250"/>
                <a:gd name="connsiteY7" fmla="*/ 3671247 h 3671247"/>
                <a:gd name="connsiteX8" fmla="*/ 0 w 3348250"/>
                <a:gd name="connsiteY8" fmla="*/ 3070745 h 3671247"/>
                <a:gd name="connsiteX9" fmla="*/ 677839 w 3348250"/>
                <a:gd name="connsiteY9" fmla="*/ 3070745 h 3671247"/>
                <a:gd name="connsiteX10" fmla="*/ 677839 w 3348250"/>
                <a:gd name="connsiteY10" fmla="*/ 1230570 h 3671247"/>
                <a:gd name="connsiteX11" fmla="*/ 1351128 w 3348250"/>
                <a:gd name="connsiteY11" fmla="*/ 1230570 h 3671247"/>
                <a:gd name="connsiteX12" fmla="*/ 1351128 w 3348250"/>
                <a:gd name="connsiteY12" fmla="*/ 0 h 3671247"/>
                <a:gd name="connsiteX0" fmla="*/ 1354528 w 3348250"/>
                <a:gd name="connsiteY0" fmla="*/ 0 h 3667848"/>
                <a:gd name="connsiteX1" fmla="*/ 2006219 w 3348250"/>
                <a:gd name="connsiteY1" fmla="*/ 0 h 3667848"/>
                <a:gd name="connsiteX2" fmla="*/ 2006219 w 3348250"/>
                <a:gd name="connsiteY2" fmla="*/ 1227171 h 3667848"/>
                <a:gd name="connsiteX3" fmla="*/ 2674960 w 3348250"/>
                <a:gd name="connsiteY3" fmla="*/ 1227171 h 3667848"/>
                <a:gd name="connsiteX4" fmla="*/ 2674960 w 3348250"/>
                <a:gd name="connsiteY4" fmla="*/ 3067346 h 3667848"/>
                <a:gd name="connsiteX5" fmla="*/ 3348250 w 3348250"/>
                <a:gd name="connsiteY5" fmla="*/ 3067346 h 3667848"/>
                <a:gd name="connsiteX6" fmla="*/ 3348250 w 3348250"/>
                <a:gd name="connsiteY6" fmla="*/ 3667848 h 3667848"/>
                <a:gd name="connsiteX7" fmla="*/ 0 w 3348250"/>
                <a:gd name="connsiteY7" fmla="*/ 3667848 h 3667848"/>
                <a:gd name="connsiteX8" fmla="*/ 0 w 3348250"/>
                <a:gd name="connsiteY8" fmla="*/ 3067346 h 3667848"/>
                <a:gd name="connsiteX9" fmla="*/ 677839 w 3348250"/>
                <a:gd name="connsiteY9" fmla="*/ 3067346 h 3667848"/>
                <a:gd name="connsiteX10" fmla="*/ 677839 w 3348250"/>
                <a:gd name="connsiteY10" fmla="*/ 1227171 h 3667848"/>
                <a:gd name="connsiteX11" fmla="*/ 1351128 w 3348250"/>
                <a:gd name="connsiteY11" fmla="*/ 1227171 h 3667848"/>
                <a:gd name="connsiteX12" fmla="*/ 1354528 w 3348250"/>
                <a:gd name="connsiteY12" fmla="*/ 0 h 366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250" h="3667848">
                  <a:moveTo>
                    <a:pt x="1354528" y="0"/>
                  </a:moveTo>
                  <a:lnTo>
                    <a:pt x="2006219" y="0"/>
                  </a:lnTo>
                  <a:lnTo>
                    <a:pt x="2006219" y="1227171"/>
                  </a:lnTo>
                  <a:lnTo>
                    <a:pt x="2674960" y="1227171"/>
                  </a:lnTo>
                  <a:lnTo>
                    <a:pt x="2674960" y="3067346"/>
                  </a:lnTo>
                  <a:lnTo>
                    <a:pt x="3348250" y="3067346"/>
                  </a:lnTo>
                  <a:lnTo>
                    <a:pt x="3348250" y="3667848"/>
                  </a:lnTo>
                  <a:lnTo>
                    <a:pt x="0" y="3667848"/>
                  </a:lnTo>
                  <a:lnTo>
                    <a:pt x="0" y="3067346"/>
                  </a:lnTo>
                  <a:lnTo>
                    <a:pt x="677839" y="3067346"/>
                  </a:lnTo>
                  <a:lnTo>
                    <a:pt x="677839" y="1227171"/>
                  </a:lnTo>
                  <a:lnTo>
                    <a:pt x="1351128" y="1227171"/>
                  </a:lnTo>
                  <a:cubicBezTo>
                    <a:pt x="1352261" y="818114"/>
                    <a:pt x="1353395" y="409057"/>
                    <a:pt x="13545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5" name="Rectangle 174"/>
                <p:cNvSpPr/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5" name="Rectangle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42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7" name="Group 176"/>
            <p:cNvGrpSpPr/>
            <p:nvPr/>
          </p:nvGrpSpPr>
          <p:grpSpPr>
            <a:xfrm>
              <a:off x="2991020" y="952518"/>
              <a:ext cx="831318" cy="3838794"/>
              <a:chOff x="770021" y="1988322"/>
              <a:chExt cx="782917" cy="38387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/>
                  <p:cNvSpPr/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8" name="Rectangle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1010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1" name="Straight Arrow Connector 180"/>
              <p:cNvCxnSpPr/>
              <p:nvPr/>
            </p:nvCxnSpPr>
            <p:spPr>
              <a:xfrm flipV="1">
                <a:off x="1241252" y="2539413"/>
                <a:ext cx="0" cy="3287703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715127" y="1095422"/>
              <a:ext cx="4258897" cy="3686496"/>
              <a:chOff x="4273130" y="1095422"/>
              <a:chExt cx="4258897" cy="3686496"/>
            </a:xfrm>
          </p:grpSpPr>
          <p:sp>
            <p:nvSpPr>
              <p:cNvPr id="15" name="Rectangle 14"/>
              <p:cNvSpPr/>
              <p:nvPr/>
            </p:nvSpPr>
            <p:spPr>
              <a:xfrm flipV="1">
                <a:off x="4273130" y="4736199"/>
                <a:ext cx="4258897" cy="457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46740" y="4357631"/>
                <a:ext cx="3312077" cy="3789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219552" y="3305360"/>
                <a:ext cx="2366053" cy="10517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691577" y="1826940"/>
                <a:ext cx="1417260" cy="1478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166566" y="1095422"/>
                <a:ext cx="472618" cy="7309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3489482" y="1098298"/>
              <a:ext cx="4670410" cy="3686942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0410" h="3686942">
                  <a:moveTo>
                    <a:pt x="0" y="3682824"/>
                  </a:moveTo>
                  <a:cubicBezTo>
                    <a:pt x="136957" y="3685338"/>
                    <a:pt x="243752" y="3701899"/>
                    <a:pt x="394861" y="3644299"/>
                  </a:cubicBezTo>
                  <a:cubicBezTo>
                    <a:pt x="545970" y="3586699"/>
                    <a:pt x="712172" y="3549901"/>
                    <a:pt x="906652" y="3337224"/>
                  </a:cubicBezTo>
                  <a:cubicBezTo>
                    <a:pt x="1101132" y="3124547"/>
                    <a:pt x="1285378" y="2648012"/>
                    <a:pt x="1438915" y="2245403"/>
                  </a:cubicBezTo>
                  <a:cubicBezTo>
                    <a:pt x="1592452" y="1842794"/>
                    <a:pt x="1713007" y="1268451"/>
                    <a:pt x="1827876" y="921571"/>
                  </a:cubicBezTo>
                  <a:cubicBezTo>
                    <a:pt x="1942745" y="574690"/>
                    <a:pt x="2039417" y="317657"/>
                    <a:pt x="2128127" y="164120"/>
                  </a:cubicBezTo>
                  <a:cubicBezTo>
                    <a:pt x="2216837" y="10583"/>
                    <a:pt x="2288488" y="4896"/>
                    <a:pt x="2360139" y="347"/>
                  </a:cubicBezTo>
                  <a:cubicBezTo>
                    <a:pt x="2431790" y="-4202"/>
                    <a:pt x="2489792" y="35603"/>
                    <a:pt x="2558031" y="136824"/>
                  </a:cubicBezTo>
                  <a:cubicBezTo>
                    <a:pt x="2626270" y="238045"/>
                    <a:pt x="2683136" y="363149"/>
                    <a:pt x="2769572" y="607672"/>
                  </a:cubicBezTo>
                  <a:cubicBezTo>
                    <a:pt x="2856008" y="852194"/>
                    <a:pt x="2974288" y="1280962"/>
                    <a:pt x="3076646" y="1603959"/>
                  </a:cubicBezTo>
                  <a:cubicBezTo>
                    <a:pt x="3179004" y="1926956"/>
                    <a:pt x="3282500" y="2285209"/>
                    <a:pt x="3383721" y="2545654"/>
                  </a:cubicBezTo>
                  <a:cubicBezTo>
                    <a:pt x="3484942" y="2806099"/>
                    <a:pt x="3582751" y="3009678"/>
                    <a:pt x="3683972" y="3166627"/>
                  </a:cubicBezTo>
                  <a:cubicBezTo>
                    <a:pt x="3785193" y="3323576"/>
                    <a:pt x="3882258" y="3407389"/>
                    <a:pt x="3991046" y="3487350"/>
                  </a:cubicBezTo>
                  <a:cubicBezTo>
                    <a:pt x="4099834" y="3567312"/>
                    <a:pt x="4223474" y="3613133"/>
                    <a:pt x="4336701" y="3646396"/>
                  </a:cubicBezTo>
                  <a:cubicBezTo>
                    <a:pt x="4449928" y="3679659"/>
                    <a:pt x="4543535" y="3684552"/>
                    <a:pt x="4670410" y="3686926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/>
            <p:cNvCxnSpPr>
              <a:stCxn id="7" idx="0"/>
            </p:cNvCxnSpPr>
            <p:nvPr/>
          </p:nvCxnSpPr>
          <p:spPr>
            <a:xfrm>
              <a:off x="3489482" y="4781122"/>
              <a:ext cx="4845084" cy="398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3768204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439502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114970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780107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5663568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329189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893961" y="4783783"/>
              <a:ext cx="37221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>
              <a:off x="7125876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7797469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6455575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231219" y="68580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Central limit theorem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48200" y="300146"/>
            <a:ext cx="4800600" cy="6938853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3200400"/>
            <a:ext cx="4800600" cy="3886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of Gaussian distributions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26480" y="685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Gaussians in physics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83556" y="3352800"/>
            <a:ext cx="375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Slightly-disguised Gaussians in biology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990600"/>
            <a:ext cx="1159499" cy="1982487"/>
            <a:chOff x="1270716" y="824101"/>
            <a:chExt cx="2920284" cy="4993048"/>
          </a:xfrm>
        </p:grpSpPr>
        <p:grpSp>
          <p:nvGrpSpPr>
            <p:cNvPr id="66" name="Group 65"/>
            <p:cNvGrpSpPr/>
            <p:nvPr/>
          </p:nvGrpSpPr>
          <p:grpSpPr>
            <a:xfrm>
              <a:off x="1270716" y="1312190"/>
              <a:ext cx="1271006" cy="2956643"/>
              <a:chOff x="1270716" y="1312190"/>
              <a:chExt cx="1271006" cy="295664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270716" y="3530958"/>
                <a:ext cx="737875" cy="737875"/>
                <a:chOff x="4267200" y="3657600"/>
                <a:chExt cx="914400" cy="9144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9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>
              <a:xfrm flipV="1">
                <a:off x="1704814" y="1312190"/>
                <a:ext cx="836908" cy="2304082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1618892" y="1326524"/>
              <a:ext cx="956883" cy="3416302"/>
              <a:chOff x="1618892" y="1326524"/>
              <a:chExt cx="956883" cy="341630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18892" y="3895413"/>
                <a:ext cx="847413" cy="847413"/>
                <a:chOff x="4267200" y="3657600"/>
                <a:chExt cx="914400" cy="914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9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flipV="1">
                <a:off x="2073499" y="1326524"/>
                <a:ext cx="502276" cy="2653048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041302" y="1378039"/>
              <a:ext cx="914400" cy="3803561"/>
              <a:chOff x="2041302" y="1378039"/>
              <a:chExt cx="914400" cy="380356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041302" y="4267200"/>
                <a:ext cx="914400" cy="914400"/>
                <a:chOff x="4267200" y="3657600"/>
                <a:chExt cx="914400" cy="9144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23000">
                      <a:srgbClr val="FFC000"/>
                    </a:gs>
                    <a:gs pos="58000">
                      <a:srgbClr val="A65528"/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9">
                    <a:alphaModFix amt="5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 flipV="1">
                <a:off x="2498501" y="1378039"/>
                <a:ext cx="115910" cy="2987899"/>
              </a:xfrm>
              <a:prstGeom prst="line">
                <a:avLst/>
              </a:prstGeom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464158" y="1339403"/>
              <a:ext cx="1041042" cy="4154508"/>
              <a:chOff x="2464158" y="1339403"/>
              <a:chExt cx="1041042" cy="4154508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464158" y="4452869"/>
                <a:ext cx="1041042" cy="1041042"/>
                <a:chOff x="4267200" y="3657600"/>
                <a:chExt cx="914400" cy="9144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9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2678806" y="1339403"/>
                <a:ext cx="257577" cy="3168203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730321" y="1339403"/>
              <a:ext cx="1460679" cy="4477746"/>
              <a:chOff x="2730321" y="1339403"/>
              <a:chExt cx="1460679" cy="447774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995735" y="4621884"/>
                <a:ext cx="1195265" cy="1195265"/>
                <a:chOff x="4267200" y="3657600"/>
                <a:chExt cx="914400" cy="9144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9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2730321" y="1339403"/>
                <a:ext cx="734096" cy="3296991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2405247" y="824101"/>
              <a:ext cx="453526" cy="471299"/>
              <a:chOff x="2405246" y="824101"/>
              <a:chExt cx="1085992" cy="1128550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2559614" y="1005265"/>
                <a:ext cx="691228" cy="947386"/>
              </a:xfrm>
              <a:custGeom>
                <a:avLst/>
                <a:gdLst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18175 w 636379"/>
                  <a:gd name="connsiteY15" fmla="*/ 7076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90999 w 636379"/>
                  <a:gd name="connsiteY13" fmla="*/ 822957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390999 w 636379"/>
                  <a:gd name="connsiteY12" fmla="*/ 822957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41299"/>
                  <a:gd name="connsiteY0" fmla="*/ 553079 h 959825"/>
                  <a:gd name="connsiteX1" fmla="*/ 2265 w 641299"/>
                  <a:gd name="connsiteY1" fmla="*/ 656110 h 959825"/>
                  <a:gd name="connsiteX2" fmla="*/ 92417 w 641299"/>
                  <a:gd name="connsiteY2" fmla="*/ 862172 h 959825"/>
                  <a:gd name="connsiteX3" fmla="*/ 517420 w 641299"/>
                  <a:gd name="connsiteY3" fmla="*/ 913687 h 959825"/>
                  <a:gd name="connsiteX4" fmla="*/ 633330 w 641299"/>
                  <a:gd name="connsiteY4" fmla="*/ 488684 h 959825"/>
                  <a:gd name="connsiteX5" fmla="*/ 427268 w 641299"/>
                  <a:gd name="connsiteY5" fmla="*/ 334138 h 959825"/>
                  <a:gd name="connsiteX6" fmla="*/ 491662 w 641299"/>
                  <a:gd name="connsiteY6" fmla="*/ 153834 h 959825"/>
                  <a:gd name="connsiteX7" fmla="*/ 568936 w 641299"/>
                  <a:gd name="connsiteY7" fmla="*/ 37924 h 959825"/>
                  <a:gd name="connsiteX8" fmla="*/ 362874 w 641299"/>
                  <a:gd name="connsiteY8" fmla="*/ 12166 h 959825"/>
                  <a:gd name="connsiteX9" fmla="*/ 259843 w 641299"/>
                  <a:gd name="connsiteY9" fmla="*/ 218228 h 959825"/>
                  <a:gd name="connsiteX10" fmla="*/ 298479 w 641299"/>
                  <a:gd name="connsiteY10" fmla="*/ 462927 h 959825"/>
                  <a:gd name="connsiteX11" fmla="*/ 504541 w 641299"/>
                  <a:gd name="connsiteY11" fmla="*/ 578836 h 959825"/>
                  <a:gd name="connsiteX12" fmla="*/ 444305 w 641299"/>
                  <a:gd name="connsiteY12" fmla="*/ 806555 h 959825"/>
                  <a:gd name="connsiteX13" fmla="*/ 208327 w 641299"/>
                  <a:gd name="connsiteY13" fmla="*/ 797777 h 959825"/>
                  <a:gd name="connsiteX14" fmla="*/ 138677 w 641299"/>
                  <a:gd name="connsiteY14" fmla="*/ 703525 h 959825"/>
                  <a:gd name="connsiteX15" fmla="*/ 234085 w 641299"/>
                  <a:gd name="connsiteY15" fmla="*/ 617473 h 959825"/>
                  <a:gd name="connsiteX16" fmla="*/ 195448 w 641299"/>
                  <a:gd name="connsiteY16" fmla="*/ 553079 h 959825"/>
                  <a:gd name="connsiteX17" fmla="*/ 143933 w 641299"/>
                  <a:gd name="connsiteY17" fmla="*/ 553079 h 959825"/>
                  <a:gd name="connsiteX0" fmla="*/ 143933 w 640316"/>
                  <a:gd name="connsiteY0" fmla="*/ 553079 h 936125"/>
                  <a:gd name="connsiteX1" fmla="*/ 2265 w 640316"/>
                  <a:gd name="connsiteY1" fmla="*/ 656110 h 936125"/>
                  <a:gd name="connsiteX2" fmla="*/ 92417 w 640316"/>
                  <a:gd name="connsiteY2" fmla="*/ 862172 h 936125"/>
                  <a:gd name="connsiteX3" fmla="*/ 517420 w 640316"/>
                  <a:gd name="connsiteY3" fmla="*/ 913687 h 936125"/>
                  <a:gd name="connsiteX4" fmla="*/ 637431 w 640316"/>
                  <a:gd name="connsiteY4" fmla="*/ 517387 h 936125"/>
                  <a:gd name="connsiteX5" fmla="*/ 427268 w 640316"/>
                  <a:gd name="connsiteY5" fmla="*/ 334138 h 936125"/>
                  <a:gd name="connsiteX6" fmla="*/ 491662 w 640316"/>
                  <a:gd name="connsiteY6" fmla="*/ 153834 h 936125"/>
                  <a:gd name="connsiteX7" fmla="*/ 568936 w 640316"/>
                  <a:gd name="connsiteY7" fmla="*/ 37924 h 936125"/>
                  <a:gd name="connsiteX8" fmla="*/ 362874 w 640316"/>
                  <a:gd name="connsiteY8" fmla="*/ 12166 h 936125"/>
                  <a:gd name="connsiteX9" fmla="*/ 259843 w 640316"/>
                  <a:gd name="connsiteY9" fmla="*/ 218228 h 936125"/>
                  <a:gd name="connsiteX10" fmla="*/ 298479 w 640316"/>
                  <a:gd name="connsiteY10" fmla="*/ 462927 h 936125"/>
                  <a:gd name="connsiteX11" fmla="*/ 504541 w 640316"/>
                  <a:gd name="connsiteY11" fmla="*/ 578836 h 936125"/>
                  <a:gd name="connsiteX12" fmla="*/ 444305 w 640316"/>
                  <a:gd name="connsiteY12" fmla="*/ 806555 h 936125"/>
                  <a:gd name="connsiteX13" fmla="*/ 208327 w 640316"/>
                  <a:gd name="connsiteY13" fmla="*/ 797777 h 936125"/>
                  <a:gd name="connsiteX14" fmla="*/ 138677 w 640316"/>
                  <a:gd name="connsiteY14" fmla="*/ 703525 h 936125"/>
                  <a:gd name="connsiteX15" fmla="*/ 234085 w 640316"/>
                  <a:gd name="connsiteY15" fmla="*/ 617473 h 936125"/>
                  <a:gd name="connsiteX16" fmla="*/ 195448 w 640316"/>
                  <a:gd name="connsiteY16" fmla="*/ 553079 h 936125"/>
                  <a:gd name="connsiteX17" fmla="*/ 143933 w 640316"/>
                  <a:gd name="connsiteY17" fmla="*/ 553079 h 936125"/>
                  <a:gd name="connsiteX0" fmla="*/ 143933 w 655348"/>
                  <a:gd name="connsiteY0" fmla="*/ 553079 h 936125"/>
                  <a:gd name="connsiteX1" fmla="*/ 2265 w 655348"/>
                  <a:gd name="connsiteY1" fmla="*/ 656110 h 936125"/>
                  <a:gd name="connsiteX2" fmla="*/ 92417 w 655348"/>
                  <a:gd name="connsiteY2" fmla="*/ 862172 h 936125"/>
                  <a:gd name="connsiteX3" fmla="*/ 517420 w 655348"/>
                  <a:gd name="connsiteY3" fmla="*/ 913687 h 936125"/>
                  <a:gd name="connsiteX4" fmla="*/ 637431 w 655348"/>
                  <a:gd name="connsiteY4" fmla="*/ 517387 h 936125"/>
                  <a:gd name="connsiteX5" fmla="*/ 427268 w 655348"/>
                  <a:gd name="connsiteY5" fmla="*/ 334138 h 936125"/>
                  <a:gd name="connsiteX6" fmla="*/ 491662 w 655348"/>
                  <a:gd name="connsiteY6" fmla="*/ 153834 h 936125"/>
                  <a:gd name="connsiteX7" fmla="*/ 568936 w 655348"/>
                  <a:gd name="connsiteY7" fmla="*/ 37924 h 936125"/>
                  <a:gd name="connsiteX8" fmla="*/ 362874 w 655348"/>
                  <a:gd name="connsiteY8" fmla="*/ 12166 h 936125"/>
                  <a:gd name="connsiteX9" fmla="*/ 259843 w 655348"/>
                  <a:gd name="connsiteY9" fmla="*/ 218228 h 936125"/>
                  <a:gd name="connsiteX10" fmla="*/ 298479 w 655348"/>
                  <a:gd name="connsiteY10" fmla="*/ 462927 h 936125"/>
                  <a:gd name="connsiteX11" fmla="*/ 504541 w 655348"/>
                  <a:gd name="connsiteY11" fmla="*/ 578836 h 936125"/>
                  <a:gd name="connsiteX12" fmla="*/ 444305 w 655348"/>
                  <a:gd name="connsiteY12" fmla="*/ 806555 h 936125"/>
                  <a:gd name="connsiteX13" fmla="*/ 208327 w 655348"/>
                  <a:gd name="connsiteY13" fmla="*/ 797777 h 936125"/>
                  <a:gd name="connsiteX14" fmla="*/ 138677 w 655348"/>
                  <a:gd name="connsiteY14" fmla="*/ 703525 h 936125"/>
                  <a:gd name="connsiteX15" fmla="*/ 234085 w 655348"/>
                  <a:gd name="connsiteY15" fmla="*/ 617473 h 936125"/>
                  <a:gd name="connsiteX16" fmla="*/ 195448 w 655348"/>
                  <a:gd name="connsiteY16" fmla="*/ 553079 h 936125"/>
                  <a:gd name="connsiteX17" fmla="*/ 143933 w 655348"/>
                  <a:gd name="connsiteY17" fmla="*/ 553079 h 936125"/>
                  <a:gd name="connsiteX0" fmla="*/ 143933 w 642693"/>
                  <a:gd name="connsiteY0" fmla="*/ 553079 h 936125"/>
                  <a:gd name="connsiteX1" fmla="*/ 2265 w 642693"/>
                  <a:gd name="connsiteY1" fmla="*/ 656110 h 936125"/>
                  <a:gd name="connsiteX2" fmla="*/ 92417 w 642693"/>
                  <a:gd name="connsiteY2" fmla="*/ 862172 h 936125"/>
                  <a:gd name="connsiteX3" fmla="*/ 517420 w 642693"/>
                  <a:gd name="connsiteY3" fmla="*/ 913687 h 936125"/>
                  <a:gd name="connsiteX4" fmla="*/ 637431 w 642693"/>
                  <a:gd name="connsiteY4" fmla="*/ 517387 h 936125"/>
                  <a:gd name="connsiteX5" fmla="*/ 382163 w 642693"/>
                  <a:gd name="connsiteY5" fmla="*/ 395644 h 936125"/>
                  <a:gd name="connsiteX6" fmla="*/ 491662 w 642693"/>
                  <a:gd name="connsiteY6" fmla="*/ 153834 h 936125"/>
                  <a:gd name="connsiteX7" fmla="*/ 568936 w 642693"/>
                  <a:gd name="connsiteY7" fmla="*/ 37924 h 936125"/>
                  <a:gd name="connsiteX8" fmla="*/ 362874 w 642693"/>
                  <a:gd name="connsiteY8" fmla="*/ 12166 h 936125"/>
                  <a:gd name="connsiteX9" fmla="*/ 259843 w 642693"/>
                  <a:gd name="connsiteY9" fmla="*/ 218228 h 936125"/>
                  <a:gd name="connsiteX10" fmla="*/ 298479 w 642693"/>
                  <a:gd name="connsiteY10" fmla="*/ 462927 h 936125"/>
                  <a:gd name="connsiteX11" fmla="*/ 504541 w 642693"/>
                  <a:gd name="connsiteY11" fmla="*/ 578836 h 936125"/>
                  <a:gd name="connsiteX12" fmla="*/ 444305 w 642693"/>
                  <a:gd name="connsiteY12" fmla="*/ 806555 h 936125"/>
                  <a:gd name="connsiteX13" fmla="*/ 208327 w 642693"/>
                  <a:gd name="connsiteY13" fmla="*/ 797777 h 936125"/>
                  <a:gd name="connsiteX14" fmla="*/ 138677 w 642693"/>
                  <a:gd name="connsiteY14" fmla="*/ 703525 h 936125"/>
                  <a:gd name="connsiteX15" fmla="*/ 234085 w 642693"/>
                  <a:gd name="connsiteY15" fmla="*/ 617473 h 936125"/>
                  <a:gd name="connsiteX16" fmla="*/ 195448 w 642693"/>
                  <a:gd name="connsiteY16" fmla="*/ 553079 h 936125"/>
                  <a:gd name="connsiteX17" fmla="*/ 143933 w 642693"/>
                  <a:gd name="connsiteY17" fmla="*/ 553079 h 936125"/>
                  <a:gd name="connsiteX0" fmla="*/ 143933 w 666915"/>
                  <a:gd name="connsiteY0" fmla="*/ 553079 h 936125"/>
                  <a:gd name="connsiteX1" fmla="*/ 2265 w 666915"/>
                  <a:gd name="connsiteY1" fmla="*/ 656110 h 936125"/>
                  <a:gd name="connsiteX2" fmla="*/ 92417 w 666915"/>
                  <a:gd name="connsiteY2" fmla="*/ 862172 h 936125"/>
                  <a:gd name="connsiteX3" fmla="*/ 517420 w 666915"/>
                  <a:gd name="connsiteY3" fmla="*/ 913687 h 936125"/>
                  <a:gd name="connsiteX4" fmla="*/ 637431 w 666915"/>
                  <a:gd name="connsiteY4" fmla="*/ 517387 h 936125"/>
                  <a:gd name="connsiteX5" fmla="*/ 382163 w 666915"/>
                  <a:gd name="connsiteY5" fmla="*/ 395644 h 936125"/>
                  <a:gd name="connsiteX6" fmla="*/ 491662 w 666915"/>
                  <a:gd name="connsiteY6" fmla="*/ 153834 h 936125"/>
                  <a:gd name="connsiteX7" fmla="*/ 568936 w 666915"/>
                  <a:gd name="connsiteY7" fmla="*/ 37924 h 936125"/>
                  <a:gd name="connsiteX8" fmla="*/ 362874 w 666915"/>
                  <a:gd name="connsiteY8" fmla="*/ 12166 h 936125"/>
                  <a:gd name="connsiteX9" fmla="*/ 259843 w 666915"/>
                  <a:gd name="connsiteY9" fmla="*/ 218228 h 936125"/>
                  <a:gd name="connsiteX10" fmla="*/ 298479 w 666915"/>
                  <a:gd name="connsiteY10" fmla="*/ 462927 h 936125"/>
                  <a:gd name="connsiteX11" fmla="*/ 504541 w 666915"/>
                  <a:gd name="connsiteY11" fmla="*/ 578836 h 936125"/>
                  <a:gd name="connsiteX12" fmla="*/ 444305 w 666915"/>
                  <a:gd name="connsiteY12" fmla="*/ 806555 h 936125"/>
                  <a:gd name="connsiteX13" fmla="*/ 208327 w 666915"/>
                  <a:gd name="connsiteY13" fmla="*/ 797777 h 936125"/>
                  <a:gd name="connsiteX14" fmla="*/ 138677 w 666915"/>
                  <a:gd name="connsiteY14" fmla="*/ 703525 h 936125"/>
                  <a:gd name="connsiteX15" fmla="*/ 234085 w 666915"/>
                  <a:gd name="connsiteY15" fmla="*/ 617473 h 936125"/>
                  <a:gd name="connsiteX16" fmla="*/ 195448 w 666915"/>
                  <a:gd name="connsiteY16" fmla="*/ 553079 h 936125"/>
                  <a:gd name="connsiteX17" fmla="*/ 143933 w 666915"/>
                  <a:gd name="connsiteY17" fmla="*/ 553079 h 936125"/>
                  <a:gd name="connsiteX0" fmla="*/ 143933 w 676708"/>
                  <a:gd name="connsiteY0" fmla="*/ 553079 h 946885"/>
                  <a:gd name="connsiteX1" fmla="*/ 2265 w 676708"/>
                  <a:gd name="connsiteY1" fmla="*/ 656110 h 946885"/>
                  <a:gd name="connsiteX2" fmla="*/ 92417 w 676708"/>
                  <a:gd name="connsiteY2" fmla="*/ 862172 h 946885"/>
                  <a:gd name="connsiteX3" fmla="*/ 517420 w 676708"/>
                  <a:gd name="connsiteY3" fmla="*/ 913687 h 946885"/>
                  <a:gd name="connsiteX4" fmla="*/ 637431 w 676708"/>
                  <a:gd name="connsiteY4" fmla="*/ 517387 h 946885"/>
                  <a:gd name="connsiteX5" fmla="*/ 382163 w 676708"/>
                  <a:gd name="connsiteY5" fmla="*/ 395644 h 946885"/>
                  <a:gd name="connsiteX6" fmla="*/ 491662 w 676708"/>
                  <a:gd name="connsiteY6" fmla="*/ 153834 h 946885"/>
                  <a:gd name="connsiteX7" fmla="*/ 568936 w 676708"/>
                  <a:gd name="connsiteY7" fmla="*/ 37924 h 946885"/>
                  <a:gd name="connsiteX8" fmla="*/ 362874 w 676708"/>
                  <a:gd name="connsiteY8" fmla="*/ 12166 h 946885"/>
                  <a:gd name="connsiteX9" fmla="*/ 259843 w 676708"/>
                  <a:gd name="connsiteY9" fmla="*/ 218228 h 946885"/>
                  <a:gd name="connsiteX10" fmla="*/ 298479 w 676708"/>
                  <a:gd name="connsiteY10" fmla="*/ 462927 h 946885"/>
                  <a:gd name="connsiteX11" fmla="*/ 504541 w 676708"/>
                  <a:gd name="connsiteY11" fmla="*/ 578836 h 946885"/>
                  <a:gd name="connsiteX12" fmla="*/ 444305 w 676708"/>
                  <a:gd name="connsiteY12" fmla="*/ 806555 h 946885"/>
                  <a:gd name="connsiteX13" fmla="*/ 208327 w 676708"/>
                  <a:gd name="connsiteY13" fmla="*/ 797777 h 946885"/>
                  <a:gd name="connsiteX14" fmla="*/ 138677 w 676708"/>
                  <a:gd name="connsiteY14" fmla="*/ 703525 h 946885"/>
                  <a:gd name="connsiteX15" fmla="*/ 234085 w 676708"/>
                  <a:gd name="connsiteY15" fmla="*/ 617473 h 946885"/>
                  <a:gd name="connsiteX16" fmla="*/ 195448 w 676708"/>
                  <a:gd name="connsiteY16" fmla="*/ 553079 h 946885"/>
                  <a:gd name="connsiteX17" fmla="*/ 143933 w 676708"/>
                  <a:gd name="connsiteY17" fmla="*/ 553079 h 946885"/>
                  <a:gd name="connsiteX0" fmla="*/ 147640 w 680415"/>
                  <a:gd name="connsiteY0" fmla="*/ 553079 h 954651"/>
                  <a:gd name="connsiteX1" fmla="*/ 5972 w 680415"/>
                  <a:gd name="connsiteY1" fmla="*/ 656110 h 954651"/>
                  <a:gd name="connsiteX2" fmla="*/ 96124 w 680415"/>
                  <a:gd name="connsiteY2" fmla="*/ 862172 h 954651"/>
                  <a:gd name="connsiteX3" fmla="*/ 521127 w 680415"/>
                  <a:gd name="connsiteY3" fmla="*/ 913687 h 954651"/>
                  <a:gd name="connsiteX4" fmla="*/ 641138 w 680415"/>
                  <a:gd name="connsiteY4" fmla="*/ 517387 h 954651"/>
                  <a:gd name="connsiteX5" fmla="*/ 385870 w 680415"/>
                  <a:gd name="connsiteY5" fmla="*/ 395644 h 954651"/>
                  <a:gd name="connsiteX6" fmla="*/ 495369 w 680415"/>
                  <a:gd name="connsiteY6" fmla="*/ 153834 h 954651"/>
                  <a:gd name="connsiteX7" fmla="*/ 572643 w 680415"/>
                  <a:gd name="connsiteY7" fmla="*/ 37924 h 954651"/>
                  <a:gd name="connsiteX8" fmla="*/ 366581 w 680415"/>
                  <a:gd name="connsiteY8" fmla="*/ 12166 h 954651"/>
                  <a:gd name="connsiteX9" fmla="*/ 263550 w 680415"/>
                  <a:gd name="connsiteY9" fmla="*/ 218228 h 954651"/>
                  <a:gd name="connsiteX10" fmla="*/ 302186 w 680415"/>
                  <a:gd name="connsiteY10" fmla="*/ 462927 h 954651"/>
                  <a:gd name="connsiteX11" fmla="*/ 508248 w 680415"/>
                  <a:gd name="connsiteY11" fmla="*/ 578836 h 954651"/>
                  <a:gd name="connsiteX12" fmla="*/ 448012 w 680415"/>
                  <a:gd name="connsiteY12" fmla="*/ 806555 h 954651"/>
                  <a:gd name="connsiteX13" fmla="*/ 212034 w 680415"/>
                  <a:gd name="connsiteY13" fmla="*/ 797777 h 954651"/>
                  <a:gd name="connsiteX14" fmla="*/ 142384 w 680415"/>
                  <a:gd name="connsiteY14" fmla="*/ 703525 h 954651"/>
                  <a:gd name="connsiteX15" fmla="*/ 237792 w 680415"/>
                  <a:gd name="connsiteY15" fmla="*/ 617473 h 954651"/>
                  <a:gd name="connsiteX16" fmla="*/ 199155 w 680415"/>
                  <a:gd name="connsiteY16" fmla="*/ 553079 h 954651"/>
                  <a:gd name="connsiteX17" fmla="*/ 147640 w 680415"/>
                  <a:gd name="connsiteY17" fmla="*/ 553079 h 954651"/>
                  <a:gd name="connsiteX0" fmla="*/ 151271 w 684046"/>
                  <a:gd name="connsiteY0" fmla="*/ 553079 h 954651"/>
                  <a:gd name="connsiteX1" fmla="*/ 9603 w 684046"/>
                  <a:gd name="connsiteY1" fmla="*/ 656110 h 954651"/>
                  <a:gd name="connsiteX2" fmla="*/ 99755 w 684046"/>
                  <a:gd name="connsiteY2" fmla="*/ 862172 h 954651"/>
                  <a:gd name="connsiteX3" fmla="*/ 524758 w 684046"/>
                  <a:gd name="connsiteY3" fmla="*/ 913687 h 954651"/>
                  <a:gd name="connsiteX4" fmla="*/ 644769 w 684046"/>
                  <a:gd name="connsiteY4" fmla="*/ 517387 h 954651"/>
                  <a:gd name="connsiteX5" fmla="*/ 389501 w 684046"/>
                  <a:gd name="connsiteY5" fmla="*/ 395644 h 954651"/>
                  <a:gd name="connsiteX6" fmla="*/ 499000 w 684046"/>
                  <a:gd name="connsiteY6" fmla="*/ 153834 h 954651"/>
                  <a:gd name="connsiteX7" fmla="*/ 576274 w 684046"/>
                  <a:gd name="connsiteY7" fmla="*/ 37924 h 954651"/>
                  <a:gd name="connsiteX8" fmla="*/ 370212 w 684046"/>
                  <a:gd name="connsiteY8" fmla="*/ 12166 h 954651"/>
                  <a:gd name="connsiteX9" fmla="*/ 267181 w 684046"/>
                  <a:gd name="connsiteY9" fmla="*/ 218228 h 954651"/>
                  <a:gd name="connsiteX10" fmla="*/ 305817 w 684046"/>
                  <a:gd name="connsiteY10" fmla="*/ 462927 h 954651"/>
                  <a:gd name="connsiteX11" fmla="*/ 511879 w 684046"/>
                  <a:gd name="connsiteY11" fmla="*/ 578836 h 954651"/>
                  <a:gd name="connsiteX12" fmla="*/ 451643 w 684046"/>
                  <a:gd name="connsiteY12" fmla="*/ 806555 h 954651"/>
                  <a:gd name="connsiteX13" fmla="*/ 215665 w 684046"/>
                  <a:gd name="connsiteY13" fmla="*/ 797777 h 954651"/>
                  <a:gd name="connsiteX14" fmla="*/ 146015 w 684046"/>
                  <a:gd name="connsiteY14" fmla="*/ 703525 h 954651"/>
                  <a:gd name="connsiteX15" fmla="*/ 241423 w 684046"/>
                  <a:gd name="connsiteY15" fmla="*/ 617473 h 954651"/>
                  <a:gd name="connsiteX16" fmla="*/ 202786 w 684046"/>
                  <a:gd name="connsiteY16" fmla="*/ 553079 h 954651"/>
                  <a:gd name="connsiteX17" fmla="*/ 151271 w 684046"/>
                  <a:gd name="connsiteY17" fmla="*/ 553079 h 954651"/>
                  <a:gd name="connsiteX0" fmla="*/ 158317 w 691092"/>
                  <a:gd name="connsiteY0" fmla="*/ 553079 h 947386"/>
                  <a:gd name="connsiteX1" fmla="*/ 4348 w 691092"/>
                  <a:gd name="connsiteY1" fmla="*/ 639708 h 947386"/>
                  <a:gd name="connsiteX2" fmla="*/ 106801 w 691092"/>
                  <a:gd name="connsiteY2" fmla="*/ 862172 h 947386"/>
                  <a:gd name="connsiteX3" fmla="*/ 531804 w 691092"/>
                  <a:gd name="connsiteY3" fmla="*/ 913687 h 947386"/>
                  <a:gd name="connsiteX4" fmla="*/ 651815 w 691092"/>
                  <a:gd name="connsiteY4" fmla="*/ 517387 h 947386"/>
                  <a:gd name="connsiteX5" fmla="*/ 396547 w 691092"/>
                  <a:gd name="connsiteY5" fmla="*/ 395644 h 947386"/>
                  <a:gd name="connsiteX6" fmla="*/ 506046 w 691092"/>
                  <a:gd name="connsiteY6" fmla="*/ 153834 h 947386"/>
                  <a:gd name="connsiteX7" fmla="*/ 583320 w 691092"/>
                  <a:gd name="connsiteY7" fmla="*/ 37924 h 947386"/>
                  <a:gd name="connsiteX8" fmla="*/ 377258 w 691092"/>
                  <a:gd name="connsiteY8" fmla="*/ 12166 h 947386"/>
                  <a:gd name="connsiteX9" fmla="*/ 274227 w 691092"/>
                  <a:gd name="connsiteY9" fmla="*/ 218228 h 947386"/>
                  <a:gd name="connsiteX10" fmla="*/ 312863 w 691092"/>
                  <a:gd name="connsiteY10" fmla="*/ 462927 h 947386"/>
                  <a:gd name="connsiteX11" fmla="*/ 518925 w 691092"/>
                  <a:gd name="connsiteY11" fmla="*/ 578836 h 947386"/>
                  <a:gd name="connsiteX12" fmla="*/ 458689 w 691092"/>
                  <a:gd name="connsiteY12" fmla="*/ 806555 h 947386"/>
                  <a:gd name="connsiteX13" fmla="*/ 222711 w 691092"/>
                  <a:gd name="connsiteY13" fmla="*/ 797777 h 947386"/>
                  <a:gd name="connsiteX14" fmla="*/ 153061 w 691092"/>
                  <a:gd name="connsiteY14" fmla="*/ 703525 h 947386"/>
                  <a:gd name="connsiteX15" fmla="*/ 248469 w 691092"/>
                  <a:gd name="connsiteY15" fmla="*/ 617473 h 947386"/>
                  <a:gd name="connsiteX16" fmla="*/ 209832 w 691092"/>
                  <a:gd name="connsiteY16" fmla="*/ 553079 h 947386"/>
                  <a:gd name="connsiteX17" fmla="*/ 158317 w 691092"/>
                  <a:gd name="connsiteY17" fmla="*/ 553079 h 947386"/>
                  <a:gd name="connsiteX0" fmla="*/ 209968 w 691228"/>
                  <a:gd name="connsiteY0" fmla="*/ 553079 h 947386"/>
                  <a:gd name="connsiteX1" fmla="*/ 4484 w 691228"/>
                  <a:gd name="connsiteY1" fmla="*/ 639708 h 947386"/>
                  <a:gd name="connsiteX2" fmla="*/ 106937 w 691228"/>
                  <a:gd name="connsiteY2" fmla="*/ 862172 h 947386"/>
                  <a:gd name="connsiteX3" fmla="*/ 531940 w 691228"/>
                  <a:gd name="connsiteY3" fmla="*/ 913687 h 947386"/>
                  <a:gd name="connsiteX4" fmla="*/ 651951 w 691228"/>
                  <a:gd name="connsiteY4" fmla="*/ 517387 h 947386"/>
                  <a:gd name="connsiteX5" fmla="*/ 396683 w 691228"/>
                  <a:gd name="connsiteY5" fmla="*/ 395644 h 947386"/>
                  <a:gd name="connsiteX6" fmla="*/ 506182 w 691228"/>
                  <a:gd name="connsiteY6" fmla="*/ 153834 h 947386"/>
                  <a:gd name="connsiteX7" fmla="*/ 583456 w 691228"/>
                  <a:gd name="connsiteY7" fmla="*/ 37924 h 947386"/>
                  <a:gd name="connsiteX8" fmla="*/ 377394 w 691228"/>
                  <a:gd name="connsiteY8" fmla="*/ 12166 h 947386"/>
                  <a:gd name="connsiteX9" fmla="*/ 274363 w 691228"/>
                  <a:gd name="connsiteY9" fmla="*/ 218228 h 947386"/>
                  <a:gd name="connsiteX10" fmla="*/ 312999 w 691228"/>
                  <a:gd name="connsiteY10" fmla="*/ 462927 h 947386"/>
                  <a:gd name="connsiteX11" fmla="*/ 519061 w 691228"/>
                  <a:gd name="connsiteY11" fmla="*/ 578836 h 947386"/>
                  <a:gd name="connsiteX12" fmla="*/ 458825 w 691228"/>
                  <a:gd name="connsiteY12" fmla="*/ 806555 h 947386"/>
                  <a:gd name="connsiteX13" fmla="*/ 222847 w 691228"/>
                  <a:gd name="connsiteY13" fmla="*/ 797777 h 947386"/>
                  <a:gd name="connsiteX14" fmla="*/ 153197 w 691228"/>
                  <a:gd name="connsiteY14" fmla="*/ 703525 h 947386"/>
                  <a:gd name="connsiteX15" fmla="*/ 248605 w 691228"/>
                  <a:gd name="connsiteY15" fmla="*/ 617473 h 947386"/>
                  <a:gd name="connsiteX16" fmla="*/ 209968 w 691228"/>
                  <a:gd name="connsiteY16" fmla="*/ 553079 h 94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1228" h="947386">
                    <a:moveTo>
                      <a:pt x="209968" y="553079"/>
                    </a:moveTo>
                    <a:cubicBezTo>
                      <a:pt x="169281" y="556785"/>
                      <a:pt x="21656" y="588192"/>
                      <a:pt x="4484" y="639708"/>
                    </a:cubicBezTo>
                    <a:cubicBezTo>
                      <a:pt x="-12688" y="691224"/>
                      <a:pt x="19028" y="816509"/>
                      <a:pt x="106937" y="862172"/>
                    </a:cubicBezTo>
                    <a:cubicBezTo>
                      <a:pt x="194846" y="907835"/>
                      <a:pt x="383698" y="995754"/>
                      <a:pt x="531940" y="913687"/>
                    </a:cubicBezTo>
                    <a:cubicBezTo>
                      <a:pt x="680182" y="831620"/>
                      <a:pt x="736001" y="624229"/>
                      <a:pt x="651951" y="517387"/>
                    </a:cubicBezTo>
                    <a:cubicBezTo>
                      <a:pt x="567901" y="410545"/>
                      <a:pt x="420978" y="456236"/>
                      <a:pt x="396683" y="395644"/>
                    </a:cubicBezTo>
                    <a:cubicBezTo>
                      <a:pt x="372388" y="335052"/>
                      <a:pt x="475053" y="213454"/>
                      <a:pt x="506182" y="153834"/>
                    </a:cubicBezTo>
                    <a:cubicBezTo>
                      <a:pt x="537311" y="94214"/>
                      <a:pt x="604921" y="61535"/>
                      <a:pt x="583456" y="37924"/>
                    </a:cubicBezTo>
                    <a:cubicBezTo>
                      <a:pt x="561991" y="14313"/>
                      <a:pt x="428910" y="-17885"/>
                      <a:pt x="377394" y="12166"/>
                    </a:cubicBezTo>
                    <a:cubicBezTo>
                      <a:pt x="325879" y="42217"/>
                      <a:pt x="285095" y="143101"/>
                      <a:pt x="274363" y="218228"/>
                    </a:cubicBezTo>
                    <a:cubicBezTo>
                      <a:pt x="263631" y="293355"/>
                      <a:pt x="272216" y="402826"/>
                      <a:pt x="312999" y="462927"/>
                    </a:cubicBezTo>
                    <a:cubicBezTo>
                      <a:pt x="353782" y="523028"/>
                      <a:pt x="494757" y="521565"/>
                      <a:pt x="519061" y="578836"/>
                    </a:cubicBezTo>
                    <a:cubicBezTo>
                      <a:pt x="543365" y="636107"/>
                      <a:pt x="536897" y="733161"/>
                      <a:pt x="458825" y="806555"/>
                    </a:cubicBezTo>
                    <a:cubicBezTo>
                      <a:pt x="380753" y="879949"/>
                      <a:pt x="273785" y="814949"/>
                      <a:pt x="222847" y="797777"/>
                    </a:cubicBezTo>
                    <a:cubicBezTo>
                      <a:pt x="171909" y="780605"/>
                      <a:pt x="148904" y="733576"/>
                      <a:pt x="153197" y="703525"/>
                    </a:cubicBezTo>
                    <a:cubicBezTo>
                      <a:pt x="157490" y="673474"/>
                      <a:pt x="235726" y="643231"/>
                      <a:pt x="248605" y="617473"/>
                    </a:cubicBezTo>
                    <a:cubicBezTo>
                      <a:pt x="261484" y="591715"/>
                      <a:pt x="250655" y="549373"/>
                      <a:pt x="209968" y="5530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7AC4C"/>
                  </a:gs>
                  <a:gs pos="32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2405246" y="824101"/>
                <a:ext cx="1085992" cy="412271"/>
              </a:xfrm>
              <a:custGeom>
                <a:avLst/>
                <a:gdLst>
                  <a:gd name="connsiteX0" fmla="*/ 3103 w 1085992"/>
                  <a:gd name="connsiteY0" fmla="*/ 154693 h 412271"/>
                  <a:gd name="connsiteX1" fmla="*/ 544016 w 1085992"/>
                  <a:gd name="connsiteY1" fmla="*/ 147 h 412271"/>
                  <a:gd name="connsiteX2" fmla="*/ 1084929 w 1085992"/>
                  <a:gd name="connsiteY2" fmla="*/ 180451 h 412271"/>
                  <a:gd name="connsiteX3" fmla="*/ 672805 w 1085992"/>
                  <a:gd name="connsiteY3" fmla="*/ 412271 h 412271"/>
                  <a:gd name="connsiteX4" fmla="*/ 337954 w 1085992"/>
                  <a:gd name="connsiteY4" fmla="*/ 412271 h 412271"/>
                  <a:gd name="connsiteX5" fmla="*/ 3103 w 1085992"/>
                  <a:gd name="connsiteY5" fmla="*/ 154693 h 4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992" h="412271">
                    <a:moveTo>
                      <a:pt x="3103" y="154693"/>
                    </a:moveTo>
                    <a:cubicBezTo>
                      <a:pt x="37447" y="86006"/>
                      <a:pt x="363712" y="-4146"/>
                      <a:pt x="544016" y="147"/>
                    </a:cubicBezTo>
                    <a:cubicBezTo>
                      <a:pt x="724320" y="4440"/>
                      <a:pt x="1063464" y="111764"/>
                      <a:pt x="1084929" y="180451"/>
                    </a:cubicBezTo>
                    <a:cubicBezTo>
                      <a:pt x="1106394" y="249138"/>
                      <a:pt x="797301" y="373634"/>
                      <a:pt x="672805" y="412271"/>
                    </a:cubicBezTo>
                    <a:cubicBezTo>
                      <a:pt x="548309" y="450908"/>
                      <a:pt x="447424" y="450908"/>
                      <a:pt x="337954" y="412271"/>
                    </a:cubicBezTo>
                    <a:cubicBezTo>
                      <a:pt x="228484" y="373634"/>
                      <a:pt x="-31241" y="223380"/>
                      <a:pt x="3103" y="15469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6D78A"/>
                  </a:gs>
                  <a:gs pos="0">
                    <a:schemeClr val="accent6">
                      <a:lumMod val="50000"/>
                    </a:schemeClr>
                  </a:gs>
                  <a:gs pos="78000">
                    <a:srgbClr val="C7AC4C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105400" y="3886200"/>
            <a:ext cx="3315734" cy="2616558"/>
            <a:chOff x="4532021" y="1891041"/>
            <a:chExt cx="4147068" cy="3272592"/>
          </a:xfrm>
        </p:grpSpPr>
        <p:sp>
          <p:nvSpPr>
            <p:cNvPr id="133" name="Freeform 132"/>
            <p:cNvSpPr/>
            <p:nvPr/>
          </p:nvSpPr>
          <p:spPr>
            <a:xfrm>
              <a:off x="4978747" y="2421105"/>
              <a:ext cx="3500202" cy="247598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59411 w 4382882"/>
                <a:gd name="connsiteY3" fmla="*/ 1887169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1540348 w 4382882"/>
                <a:gd name="connsiteY4" fmla="*/ 921571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495608 w 4382882"/>
                <a:gd name="connsiteY4" fmla="*/ 168673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46590 h 3654091"/>
                <a:gd name="connsiteX1" fmla="*/ 107333 w 4382882"/>
                <a:gd name="connsiteY1" fmla="*/ 3603260 h 3654091"/>
                <a:gd name="connsiteX2" fmla="*/ 133689 w 4382882"/>
                <a:gd name="connsiteY2" fmla="*/ 3071532 h 3654091"/>
                <a:gd name="connsiteX3" fmla="*/ 159411 w 4382882"/>
                <a:gd name="connsiteY3" fmla="*/ 1846130 h 3654091"/>
                <a:gd name="connsiteX4" fmla="*/ 495608 w 4382882"/>
                <a:gd name="connsiteY4" fmla="*/ 127634 h 3654091"/>
                <a:gd name="connsiteX5" fmla="*/ 1840599 w 4382882"/>
                <a:gd name="connsiteY5" fmla="*/ 123081 h 3654091"/>
                <a:gd name="connsiteX6" fmla="*/ 2270503 w 4382882"/>
                <a:gd name="connsiteY6" fmla="*/ 95785 h 3654091"/>
                <a:gd name="connsiteX7" fmla="*/ 2482044 w 4382882"/>
                <a:gd name="connsiteY7" fmla="*/ 566633 h 3654091"/>
                <a:gd name="connsiteX8" fmla="*/ 1702166 w 4382882"/>
                <a:gd name="connsiteY8" fmla="*/ 1641852 h 3654091"/>
                <a:gd name="connsiteX9" fmla="*/ 3096193 w 4382882"/>
                <a:gd name="connsiteY9" fmla="*/ 2504615 h 3654091"/>
                <a:gd name="connsiteX10" fmla="*/ 3370061 w 4382882"/>
                <a:gd name="connsiteY10" fmla="*/ 2852359 h 3654091"/>
                <a:gd name="connsiteX11" fmla="*/ 4371038 w 4382882"/>
                <a:gd name="connsiteY11" fmla="*/ 3107472 h 3654091"/>
                <a:gd name="connsiteX12" fmla="*/ 4382882 w 4382882"/>
                <a:gd name="connsiteY12" fmla="*/ 3645887 h 3654091"/>
                <a:gd name="connsiteX0" fmla="*/ 0 w 4382882"/>
                <a:gd name="connsiteY0" fmla="*/ 3553985 h 3561486"/>
                <a:gd name="connsiteX1" fmla="*/ 107333 w 4382882"/>
                <a:gd name="connsiteY1" fmla="*/ 3510655 h 3561486"/>
                <a:gd name="connsiteX2" fmla="*/ 133689 w 4382882"/>
                <a:gd name="connsiteY2" fmla="*/ 2978927 h 3561486"/>
                <a:gd name="connsiteX3" fmla="*/ 159411 w 4382882"/>
                <a:gd name="connsiteY3" fmla="*/ 1753525 h 3561486"/>
                <a:gd name="connsiteX4" fmla="*/ 495608 w 4382882"/>
                <a:gd name="connsiteY4" fmla="*/ 35029 h 3561486"/>
                <a:gd name="connsiteX5" fmla="*/ 1059682 w 4382882"/>
                <a:gd name="connsiteY5" fmla="*/ 552647 h 3561486"/>
                <a:gd name="connsiteX6" fmla="*/ 2270503 w 4382882"/>
                <a:gd name="connsiteY6" fmla="*/ 3180 h 3561486"/>
                <a:gd name="connsiteX7" fmla="*/ 2482044 w 4382882"/>
                <a:gd name="connsiteY7" fmla="*/ 474028 h 3561486"/>
                <a:gd name="connsiteX8" fmla="*/ 1702166 w 4382882"/>
                <a:gd name="connsiteY8" fmla="*/ 1549247 h 3561486"/>
                <a:gd name="connsiteX9" fmla="*/ 3096193 w 4382882"/>
                <a:gd name="connsiteY9" fmla="*/ 2412010 h 3561486"/>
                <a:gd name="connsiteX10" fmla="*/ 3370061 w 4382882"/>
                <a:gd name="connsiteY10" fmla="*/ 2759754 h 3561486"/>
                <a:gd name="connsiteX11" fmla="*/ 4371038 w 4382882"/>
                <a:gd name="connsiteY11" fmla="*/ 3014867 h 3561486"/>
                <a:gd name="connsiteX12" fmla="*/ 4382882 w 4382882"/>
                <a:gd name="connsiteY12" fmla="*/ 3553282 h 3561486"/>
                <a:gd name="connsiteX0" fmla="*/ 0 w 4382882"/>
                <a:gd name="connsiteY0" fmla="*/ 3557318 h 3564819"/>
                <a:gd name="connsiteX1" fmla="*/ 107333 w 4382882"/>
                <a:gd name="connsiteY1" fmla="*/ 3513988 h 3564819"/>
                <a:gd name="connsiteX2" fmla="*/ 133689 w 4382882"/>
                <a:gd name="connsiteY2" fmla="*/ 2982260 h 3564819"/>
                <a:gd name="connsiteX3" fmla="*/ 159411 w 4382882"/>
                <a:gd name="connsiteY3" fmla="*/ 1756858 h 3564819"/>
                <a:gd name="connsiteX4" fmla="*/ 495608 w 4382882"/>
                <a:gd name="connsiteY4" fmla="*/ 38362 h 3564819"/>
                <a:gd name="connsiteX5" fmla="*/ 1059682 w 4382882"/>
                <a:gd name="connsiteY5" fmla="*/ 555980 h 3564819"/>
                <a:gd name="connsiteX6" fmla="*/ 2482044 w 4382882"/>
                <a:gd name="connsiteY6" fmla="*/ 477361 h 3564819"/>
                <a:gd name="connsiteX7" fmla="*/ 1702166 w 4382882"/>
                <a:gd name="connsiteY7" fmla="*/ 1552580 h 3564819"/>
                <a:gd name="connsiteX8" fmla="*/ 3096193 w 4382882"/>
                <a:gd name="connsiteY8" fmla="*/ 2415343 h 3564819"/>
                <a:gd name="connsiteX9" fmla="*/ 3370061 w 4382882"/>
                <a:gd name="connsiteY9" fmla="*/ 2763087 h 3564819"/>
                <a:gd name="connsiteX10" fmla="*/ 4371038 w 4382882"/>
                <a:gd name="connsiteY10" fmla="*/ 3018200 h 3564819"/>
                <a:gd name="connsiteX11" fmla="*/ 4382882 w 4382882"/>
                <a:gd name="connsiteY11" fmla="*/ 3556615 h 3564819"/>
                <a:gd name="connsiteX0" fmla="*/ 0 w 4382882"/>
                <a:gd name="connsiteY0" fmla="*/ 3567645 h 3575146"/>
                <a:gd name="connsiteX1" fmla="*/ 107333 w 4382882"/>
                <a:gd name="connsiteY1" fmla="*/ 3524315 h 3575146"/>
                <a:gd name="connsiteX2" fmla="*/ 133689 w 4382882"/>
                <a:gd name="connsiteY2" fmla="*/ 2992587 h 3575146"/>
                <a:gd name="connsiteX3" fmla="*/ 159411 w 4382882"/>
                <a:gd name="connsiteY3" fmla="*/ 1767185 h 3575146"/>
                <a:gd name="connsiteX4" fmla="*/ 495608 w 4382882"/>
                <a:gd name="connsiteY4" fmla="*/ 48689 h 3575146"/>
                <a:gd name="connsiteX5" fmla="*/ 1059682 w 4382882"/>
                <a:gd name="connsiteY5" fmla="*/ 566307 h 3575146"/>
                <a:gd name="connsiteX6" fmla="*/ 1702166 w 4382882"/>
                <a:gd name="connsiteY6" fmla="*/ 1562907 h 3575146"/>
                <a:gd name="connsiteX7" fmla="*/ 3096193 w 4382882"/>
                <a:gd name="connsiteY7" fmla="*/ 2425670 h 3575146"/>
                <a:gd name="connsiteX8" fmla="*/ 3370061 w 4382882"/>
                <a:gd name="connsiteY8" fmla="*/ 2773414 h 3575146"/>
                <a:gd name="connsiteX9" fmla="*/ 4371038 w 4382882"/>
                <a:gd name="connsiteY9" fmla="*/ 3028527 h 3575146"/>
                <a:gd name="connsiteX10" fmla="*/ 4382882 w 4382882"/>
                <a:gd name="connsiteY10" fmla="*/ 3566942 h 3575146"/>
                <a:gd name="connsiteX0" fmla="*/ 0 w 4382882"/>
                <a:gd name="connsiteY0" fmla="*/ 3571574 h 3579075"/>
                <a:gd name="connsiteX1" fmla="*/ 107333 w 4382882"/>
                <a:gd name="connsiteY1" fmla="*/ 3528244 h 3579075"/>
                <a:gd name="connsiteX2" fmla="*/ 133689 w 4382882"/>
                <a:gd name="connsiteY2" fmla="*/ 2996516 h 3579075"/>
                <a:gd name="connsiteX3" fmla="*/ 175241 w 4382882"/>
                <a:gd name="connsiteY3" fmla="*/ 1837904 h 3579075"/>
                <a:gd name="connsiteX4" fmla="*/ 495608 w 4382882"/>
                <a:gd name="connsiteY4" fmla="*/ 52618 h 3579075"/>
                <a:gd name="connsiteX5" fmla="*/ 1059682 w 4382882"/>
                <a:gd name="connsiteY5" fmla="*/ 570236 h 3579075"/>
                <a:gd name="connsiteX6" fmla="*/ 1702166 w 4382882"/>
                <a:gd name="connsiteY6" fmla="*/ 1566836 h 3579075"/>
                <a:gd name="connsiteX7" fmla="*/ 3096193 w 4382882"/>
                <a:gd name="connsiteY7" fmla="*/ 2429599 h 3579075"/>
                <a:gd name="connsiteX8" fmla="*/ 3370061 w 4382882"/>
                <a:gd name="connsiteY8" fmla="*/ 2777343 h 3579075"/>
                <a:gd name="connsiteX9" fmla="*/ 4371038 w 4382882"/>
                <a:gd name="connsiteY9" fmla="*/ 3032456 h 3579075"/>
                <a:gd name="connsiteX10" fmla="*/ 4382882 w 4382882"/>
                <a:gd name="connsiteY10" fmla="*/ 3570871 h 3579075"/>
                <a:gd name="connsiteX0" fmla="*/ 0 w 4382882"/>
                <a:gd name="connsiteY0" fmla="*/ 3571575 h 3571575"/>
                <a:gd name="connsiteX1" fmla="*/ 133689 w 4382882"/>
                <a:gd name="connsiteY1" fmla="*/ 2996517 h 3571575"/>
                <a:gd name="connsiteX2" fmla="*/ 175241 w 4382882"/>
                <a:gd name="connsiteY2" fmla="*/ 1837905 h 3571575"/>
                <a:gd name="connsiteX3" fmla="*/ 495608 w 4382882"/>
                <a:gd name="connsiteY3" fmla="*/ 52619 h 3571575"/>
                <a:gd name="connsiteX4" fmla="*/ 1059682 w 4382882"/>
                <a:gd name="connsiteY4" fmla="*/ 570237 h 3571575"/>
                <a:gd name="connsiteX5" fmla="*/ 1702166 w 4382882"/>
                <a:gd name="connsiteY5" fmla="*/ 1566837 h 3571575"/>
                <a:gd name="connsiteX6" fmla="*/ 3096193 w 4382882"/>
                <a:gd name="connsiteY6" fmla="*/ 2429600 h 3571575"/>
                <a:gd name="connsiteX7" fmla="*/ 3370061 w 4382882"/>
                <a:gd name="connsiteY7" fmla="*/ 2777344 h 3571575"/>
                <a:gd name="connsiteX8" fmla="*/ 4371038 w 4382882"/>
                <a:gd name="connsiteY8" fmla="*/ 3032457 h 3571575"/>
                <a:gd name="connsiteX9" fmla="*/ 4382882 w 4382882"/>
                <a:gd name="connsiteY9" fmla="*/ 3570872 h 3571575"/>
                <a:gd name="connsiteX0" fmla="*/ 0 w 4382882"/>
                <a:gd name="connsiteY0" fmla="*/ 3571575 h 3571575"/>
                <a:gd name="connsiteX1" fmla="*/ 175241 w 4382882"/>
                <a:gd name="connsiteY1" fmla="*/ 1837905 h 3571575"/>
                <a:gd name="connsiteX2" fmla="*/ 495608 w 4382882"/>
                <a:gd name="connsiteY2" fmla="*/ 52619 h 3571575"/>
                <a:gd name="connsiteX3" fmla="*/ 1059682 w 4382882"/>
                <a:gd name="connsiteY3" fmla="*/ 570237 h 3571575"/>
                <a:gd name="connsiteX4" fmla="*/ 1702166 w 4382882"/>
                <a:gd name="connsiteY4" fmla="*/ 1566837 h 3571575"/>
                <a:gd name="connsiteX5" fmla="*/ 3096193 w 4382882"/>
                <a:gd name="connsiteY5" fmla="*/ 2429600 h 3571575"/>
                <a:gd name="connsiteX6" fmla="*/ 3370061 w 4382882"/>
                <a:gd name="connsiteY6" fmla="*/ 2777344 h 3571575"/>
                <a:gd name="connsiteX7" fmla="*/ 4371038 w 4382882"/>
                <a:gd name="connsiteY7" fmla="*/ 3032457 h 3571575"/>
                <a:gd name="connsiteX8" fmla="*/ 4382882 w 4382882"/>
                <a:gd name="connsiteY8" fmla="*/ 3570872 h 3571575"/>
                <a:gd name="connsiteX0" fmla="*/ 0 w 4382882"/>
                <a:gd name="connsiteY0" fmla="*/ 3569068 h 3569068"/>
                <a:gd name="connsiteX1" fmla="*/ 175241 w 4382882"/>
                <a:gd name="connsiteY1" fmla="*/ 1792896 h 3569068"/>
                <a:gd name="connsiteX2" fmla="*/ 495608 w 4382882"/>
                <a:gd name="connsiteY2" fmla="*/ 50112 h 3569068"/>
                <a:gd name="connsiteX3" fmla="*/ 1059682 w 4382882"/>
                <a:gd name="connsiteY3" fmla="*/ 567730 h 3569068"/>
                <a:gd name="connsiteX4" fmla="*/ 1702166 w 4382882"/>
                <a:gd name="connsiteY4" fmla="*/ 1564330 h 3569068"/>
                <a:gd name="connsiteX5" fmla="*/ 3096193 w 4382882"/>
                <a:gd name="connsiteY5" fmla="*/ 2427093 h 3569068"/>
                <a:gd name="connsiteX6" fmla="*/ 3370061 w 4382882"/>
                <a:gd name="connsiteY6" fmla="*/ 2774837 h 3569068"/>
                <a:gd name="connsiteX7" fmla="*/ 4371038 w 4382882"/>
                <a:gd name="connsiteY7" fmla="*/ 3029950 h 3569068"/>
                <a:gd name="connsiteX8" fmla="*/ 4382882 w 4382882"/>
                <a:gd name="connsiteY8" fmla="*/ 3568365 h 3569068"/>
                <a:gd name="connsiteX0" fmla="*/ 0 w 4382882"/>
                <a:gd name="connsiteY0" fmla="*/ 3535140 h 3535140"/>
                <a:gd name="connsiteX1" fmla="*/ 175241 w 4382882"/>
                <a:gd name="connsiteY1" fmla="*/ 1758968 h 3535140"/>
                <a:gd name="connsiteX2" fmla="*/ 485056 w 4382882"/>
                <a:gd name="connsiteY2" fmla="*/ 52615 h 3535140"/>
                <a:gd name="connsiteX3" fmla="*/ 1059682 w 4382882"/>
                <a:gd name="connsiteY3" fmla="*/ 533802 h 3535140"/>
                <a:gd name="connsiteX4" fmla="*/ 1702166 w 4382882"/>
                <a:gd name="connsiteY4" fmla="*/ 1530402 h 3535140"/>
                <a:gd name="connsiteX5" fmla="*/ 3096193 w 4382882"/>
                <a:gd name="connsiteY5" fmla="*/ 2393165 h 3535140"/>
                <a:gd name="connsiteX6" fmla="*/ 3370061 w 4382882"/>
                <a:gd name="connsiteY6" fmla="*/ 2740909 h 3535140"/>
                <a:gd name="connsiteX7" fmla="*/ 4371038 w 4382882"/>
                <a:gd name="connsiteY7" fmla="*/ 2996022 h 3535140"/>
                <a:gd name="connsiteX8" fmla="*/ 4382882 w 4382882"/>
                <a:gd name="connsiteY8" fmla="*/ 3534437 h 3535140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096193 w 4382882"/>
                <a:gd name="connsiteY5" fmla="*/ 2415877 h 3557852"/>
                <a:gd name="connsiteX6" fmla="*/ 3370061 w 4382882"/>
                <a:gd name="connsiteY6" fmla="*/ 2763621 h 3557852"/>
                <a:gd name="connsiteX7" fmla="*/ 4371038 w 4382882"/>
                <a:gd name="connsiteY7" fmla="*/ 3018734 h 3557852"/>
                <a:gd name="connsiteX8" fmla="*/ 4382882 w 4382882"/>
                <a:gd name="connsiteY8" fmla="*/ 3557149 h 3557852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370061 w 4382882"/>
                <a:gd name="connsiteY5" fmla="*/ 2763621 h 3557852"/>
                <a:gd name="connsiteX6" fmla="*/ 4371038 w 4382882"/>
                <a:gd name="connsiteY6" fmla="*/ 3018734 h 3557852"/>
                <a:gd name="connsiteX7" fmla="*/ 4382882 w 4382882"/>
                <a:gd name="connsiteY7" fmla="*/ 3557149 h 3557852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00037 h 3500037"/>
                <a:gd name="connsiteX1" fmla="*/ 175241 w 4382882"/>
                <a:gd name="connsiteY1" fmla="*/ 1723865 h 3500037"/>
                <a:gd name="connsiteX2" fmla="*/ 485056 w 4382882"/>
                <a:gd name="connsiteY2" fmla="*/ 17512 h 3500037"/>
                <a:gd name="connsiteX3" fmla="*/ 1402652 w 4382882"/>
                <a:gd name="connsiteY3" fmla="*/ 887291 h 3500037"/>
                <a:gd name="connsiteX4" fmla="*/ 1944883 w 4382882"/>
                <a:gd name="connsiteY4" fmla="*/ 1689595 h 3500037"/>
                <a:gd name="connsiteX5" fmla="*/ 3370061 w 4382882"/>
                <a:gd name="connsiteY5" fmla="*/ 2705806 h 3500037"/>
                <a:gd name="connsiteX6" fmla="*/ 4371038 w 4382882"/>
                <a:gd name="connsiteY6" fmla="*/ 2960919 h 3500037"/>
                <a:gd name="connsiteX7" fmla="*/ 4382882 w 4382882"/>
                <a:gd name="connsiteY7" fmla="*/ 3499334 h 3500037"/>
                <a:gd name="connsiteX0" fmla="*/ 0 w 4382882"/>
                <a:gd name="connsiteY0" fmla="*/ 3511064 h 3511064"/>
                <a:gd name="connsiteX1" fmla="*/ 175241 w 4382882"/>
                <a:gd name="connsiteY1" fmla="*/ 1734892 h 3511064"/>
                <a:gd name="connsiteX2" fmla="*/ 485056 w 4382882"/>
                <a:gd name="connsiteY2" fmla="*/ 28539 h 3511064"/>
                <a:gd name="connsiteX3" fmla="*/ 1402652 w 4382882"/>
                <a:gd name="connsiteY3" fmla="*/ 898318 h 3511064"/>
                <a:gd name="connsiteX4" fmla="*/ 1944883 w 4382882"/>
                <a:gd name="connsiteY4" fmla="*/ 1700622 h 3511064"/>
                <a:gd name="connsiteX5" fmla="*/ 3370061 w 4382882"/>
                <a:gd name="connsiteY5" fmla="*/ 2716833 h 3511064"/>
                <a:gd name="connsiteX6" fmla="*/ 4371038 w 4382882"/>
                <a:gd name="connsiteY6" fmla="*/ 2971946 h 3511064"/>
                <a:gd name="connsiteX7" fmla="*/ 4382882 w 4382882"/>
                <a:gd name="connsiteY7" fmla="*/ 3510361 h 3511064"/>
                <a:gd name="connsiteX0" fmla="*/ 0 w 4382882"/>
                <a:gd name="connsiteY0" fmla="*/ 3547803 h 3547803"/>
                <a:gd name="connsiteX1" fmla="*/ 175241 w 4382882"/>
                <a:gd name="connsiteY1" fmla="*/ 1771631 h 3547803"/>
                <a:gd name="connsiteX2" fmla="*/ 474503 w 4382882"/>
                <a:gd name="connsiteY2" fmla="*/ 16703 h 3547803"/>
                <a:gd name="connsiteX3" fmla="*/ 1402652 w 4382882"/>
                <a:gd name="connsiteY3" fmla="*/ 935057 h 3547803"/>
                <a:gd name="connsiteX4" fmla="*/ 1944883 w 4382882"/>
                <a:gd name="connsiteY4" fmla="*/ 1737361 h 3547803"/>
                <a:gd name="connsiteX5" fmla="*/ 3370061 w 4382882"/>
                <a:gd name="connsiteY5" fmla="*/ 2753572 h 3547803"/>
                <a:gd name="connsiteX6" fmla="*/ 4371038 w 4382882"/>
                <a:gd name="connsiteY6" fmla="*/ 3008685 h 3547803"/>
                <a:gd name="connsiteX7" fmla="*/ 4382882 w 4382882"/>
                <a:gd name="connsiteY7" fmla="*/ 3547100 h 3547803"/>
                <a:gd name="connsiteX0" fmla="*/ 0 w 4382882"/>
                <a:gd name="connsiteY0" fmla="*/ 3549791 h 3549791"/>
                <a:gd name="connsiteX1" fmla="*/ 175241 w 4382882"/>
                <a:gd name="connsiteY1" fmla="*/ 1773619 h 3549791"/>
                <a:gd name="connsiteX2" fmla="*/ 474503 w 4382882"/>
                <a:gd name="connsiteY2" fmla="*/ 18691 h 3549791"/>
                <a:gd name="connsiteX3" fmla="*/ 1402652 w 4382882"/>
                <a:gd name="connsiteY3" fmla="*/ 937045 h 3549791"/>
                <a:gd name="connsiteX4" fmla="*/ 1944883 w 4382882"/>
                <a:gd name="connsiteY4" fmla="*/ 1739349 h 3549791"/>
                <a:gd name="connsiteX5" fmla="*/ 3370061 w 4382882"/>
                <a:gd name="connsiteY5" fmla="*/ 2755560 h 3549791"/>
                <a:gd name="connsiteX6" fmla="*/ 4371038 w 4382882"/>
                <a:gd name="connsiteY6" fmla="*/ 3010673 h 3549791"/>
                <a:gd name="connsiteX7" fmla="*/ 4382882 w 4382882"/>
                <a:gd name="connsiteY7" fmla="*/ 3549088 h 3549791"/>
                <a:gd name="connsiteX0" fmla="*/ 0 w 4382882"/>
                <a:gd name="connsiteY0" fmla="*/ 3548107 h 3548107"/>
                <a:gd name="connsiteX1" fmla="*/ 175241 w 4382882"/>
                <a:gd name="connsiteY1" fmla="*/ 1771935 h 3548107"/>
                <a:gd name="connsiteX2" fmla="*/ 474503 w 4382882"/>
                <a:gd name="connsiteY2" fmla="*/ 17007 h 3548107"/>
                <a:gd name="connsiteX3" fmla="*/ 1402652 w 4382882"/>
                <a:gd name="connsiteY3" fmla="*/ 935361 h 3548107"/>
                <a:gd name="connsiteX4" fmla="*/ 2066242 w 4382882"/>
                <a:gd name="connsiteY4" fmla="*/ 1834813 h 3548107"/>
                <a:gd name="connsiteX5" fmla="*/ 3370061 w 4382882"/>
                <a:gd name="connsiteY5" fmla="*/ 2753876 h 3548107"/>
                <a:gd name="connsiteX6" fmla="*/ 4371038 w 4382882"/>
                <a:gd name="connsiteY6" fmla="*/ 3008989 h 3548107"/>
                <a:gd name="connsiteX7" fmla="*/ 4382882 w 4382882"/>
                <a:gd name="connsiteY7" fmla="*/ 3547404 h 3548107"/>
                <a:gd name="connsiteX0" fmla="*/ 0 w 4382882"/>
                <a:gd name="connsiteY0" fmla="*/ 3531171 h 3531171"/>
                <a:gd name="connsiteX1" fmla="*/ 175241 w 4382882"/>
                <a:gd name="connsiteY1" fmla="*/ 1754999 h 3531171"/>
                <a:gd name="connsiteX2" fmla="*/ 474503 w 4382882"/>
                <a:gd name="connsiteY2" fmla="*/ 71 h 3531171"/>
                <a:gd name="connsiteX3" fmla="*/ 2066242 w 4382882"/>
                <a:gd name="connsiteY3" fmla="*/ 1817877 h 3531171"/>
                <a:gd name="connsiteX4" fmla="*/ 3370061 w 4382882"/>
                <a:gd name="connsiteY4" fmla="*/ 2736940 h 3531171"/>
                <a:gd name="connsiteX5" fmla="*/ 4371038 w 4382882"/>
                <a:gd name="connsiteY5" fmla="*/ 2992053 h 3531171"/>
                <a:gd name="connsiteX6" fmla="*/ 4382882 w 4382882"/>
                <a:gd name="connsiteY6" fmla="*/ 3530468 h 3531171"/>
                <a:gd name="connsiteX0" fmla="*/ 0 w 4382882"/>
                <a:gd name="connsiteY0" fmla="*/ 3549383 h 3549383"/>
                <a:gd name="connsiteX1" fmla="*/ 175241 w 4382882"/>
                <a:gd name="connsiteY1" fmla="*/ 1773211 h 3549383"/>
                <a:gd name="connsiteX2" fmla="*/ 548373 w 4382882"/>
                <a:gd name="connsiteY2" fmla="*/ 68 h 3549383"/>
                <a:gd name="connsiteX3" fmla="*/ 2066242 w 4382882"/>
                <a:gd name="connsiteY3" fmla="*/ 1836089 h 3549383"/>
                <a:gd name="connsiteX4" fmla="*/ 3370061 w 4382882"/>
                <a:gd name="connsiteY4" fmla="*/ 2755152 h 3549383"/>
                <a:gd name="connsiteX5" fmla="*/ 4371038 w 4382882"/>
                <a:gd name="connsiteY5" fmla="*/ 3010265 h 3549383"/>
                <a:gd name="connsiteX6" fmla="*/ 4382882 w 4382882"/>
                <a:gd name="connsiteY6" fmla="*/ 3548680 h 3549383"/>
                <a:gd name="connsiteX0" fmla="*/ 0 w 4382882"/>
                <a:gd name="connsiteY0" fmla="*/ 3567598 h 3567598"/>
                <a:gd name="connsiteX1" fmla="*/ 175241 w 4382882"/>
                <a:gd name="connsiteY1" fmla="*/ 1791426 h 3567598"/>
                <a:gd name="connsiteX2" fmla="*/ 595861 w 4382882"/>
                <a:gd name="connsiteY2" fmla="*/ 67 h 3567598"/>
                <a:gd name="connsiteX3" fmla="*/ 2066242 w 4382882"/>
                <a:gd name="connsiteY3" fmla="*/ 1854304 h 3567598"/>
                <a:gd name="connsiteX4" fmla="*/ 3370061 w 4382882"/>
                <a:gd name="connsiteY4" fmla="*/ 2773367 h 3567598"/>
                <a:gd name="connsiteX5" fmla="*/ 4371038 w 4382882"/>
                <a:gd name="connsiteY5" fmla="*/ 3028480 h 3567598"/>
                <a:gd name="connsiteX6" fmla="*/ 4382882 w 4382882"/>
                <a:gd name="connsiteY6" fmla="*/ 3566895 h 3567598"/>
                <a:gd name="connsiteX0" fmla="*/ 0 w 4382882"/>
                <a:gd name="connsiteY0" fmla="*/ 3567545 h 3567545"/>
                <a:gd name="connsiteX1" fmla="*/ 175241 w 4382882"/>
                <a:gd name="connsiteY1" fmla="*/ 1791373 h 3567545"/>
                <a:gd name="connsiteX2" fmla="*/ 595861 w 4382882"/>
                <a:gd name="connsiteY2" fmla="*/ 14 h 3567545"/>
                <a:gd name="connsiteX3" fmla="*/ 2066242 w 4382882"/>
                <a:gd name="connsiteY3" fmla="*/ 1854251 h 3567545"/>
                <a:gd name="connsiteX4" fmla="*/ 3370061 w 4382882"/>
                <a:gd name="connsiteY4" fmla="*/ 2773314 h 3567545"/>
                <a:gd name="connsiteX5" fmla="*/ 4371038 w 4382882"/>
                <a:gd name="connsiteY5" fmla="*/ 3028427 h 3567545"/>
                <a:gd name="connsiteX6" fmla="*/ 4382882 w 4382882"/>
                <a:gd name="connsiteY6" fmla="*/ 3566842 h 3567545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9 h 3567679"/>
                <a:gd name="connsiteX1" fmla="*/ 175241 w 4382882"/>
                <a:gd name="connsiteY1" fmla="*/ 1791507 h 3567679"/>
                <a:gd name="connsiteX2" fmla="*/ 595861 w 4382882"/>
                <a:gd name="connsiteY2" fmla="*/ 148 h 3567679"/>
                <a:gd name="connsiteX3" fmla="*/ 2060965 w 4382882"/>
                <a:gd name="connsiteY3" fmla="*/ 1884743 h 3567679"/>
                <a:gd name="connsiteX4" fmla="*/ 3348956 w 4382882"/>
                <a:gd name="connsiteY4" fmla="*/ 2730945 h 3567679"/>
                <a:gd name="connsiteX5" fmla="*/ 4371038 w 4382882"/>
                <a:gd name="connsiteY5" fmla="*/ 3028561 h 3567679"/>
                <a:gd name="connsiteX6" fmla="*/ 4382882 w 4382882"/>
                <a:gd name="connsiteY6" fmla="*/ 3566976 h 3567679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882" h="3567683">
                  <a:moveTo>
                    <a:pt x="0" y="3567683"/>
                  </a:moveTo>
                  <a:cubicBezTo>
                    <a:pt x="55592" y="3222972"/>
                    <a:pt x="118868" y="2419039"/>
                    <a:pt x="175241" y="1791511"/>
                  </a:cubicBezTo>
                  <a:cubicBezTo>
                    <a:pt x="231614" y="1163983"/>
                    <a:pt x="281574" y="-15387"/>
                    <a:pt x="595861" y="152"/>
                  </a:cubicBezTo>
                  <a:cubicBezTo>
                    <a:pt x="910148" y="15691"/>
                    <a:pt x="1602116" y="1429614"/>
                    <a:pt x="2060965" y="1884747"/>
                  </a:cubicBezTo>
                  <a:cubicBezTo>
                    <a:pt x="2519814" y="2339880"/>
                    <a:pt x="2963944" y="2540313"/>
                    <a:pt x="3348956" y="2730949"/>
                  </a:cubicBezTo>
                  <a:cubicBezTo>
                    <a:pt x="3733968" y="2921585"/>
                    <a:pt x="4011403" y="2966138"/>
                    <a:pt x="4371038" y="3028565"/>
                  </a:cubicBezTo>
                  <a:cubicBezTo>
                    <a:pt x="4384012" y="3201479"/>
                    <a:pt x="4382643" y="3400670"/>
                    <a:pt x="4382882" y="3566980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642505" y="4382037"/>
              <a:ext cx="914400" cy="6096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64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532021" y="1891041"/>
              <a:ext cx="905568" cy="3010086"/>
              <a:chOff x="153658" y="1916154"/>
              <a:chExt cx="905568" cy="3010086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587300" y="2382468"/>
                <a:ext cx="0" cy="2543772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2542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8" name="Group 137"/>
            <p:cNvGrpSpPr/>
            <p:nvPr/>
          </p:nvGrpSpPr>
          <p:grpSpPr>
            <a:xfrm>
              <a:off x="4670705" y="4636991"/>
              <a:ext cx="4008384" cy="526642"/>
              <a:chOff x="4670705" y="4636991"/>
              <a:chExt cx="4008384" cy="526642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632208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7693643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414020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7236459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87544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779271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4968973" y="4898581"/>
                <a:ext cx="3174823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61"/>
              <p:cNvSpPr txBox="1"/>
              <p:nvPr/>
            </p:nvSpPr>
            <p:spPr>
              <a:xfrm>
                <a:off x="4670705" y="479430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4" name="Rectangle 163"/>
                  <p:cNvSpPr/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𝑆𝑇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64" name="Rectangle 1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r="-270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Group 15"/>
          <p:cNvGrpSpPr/>
          <p:nvPr/>
        </p:nvGrpSpPr>
        <p:grpSpPr>
          <a:xfrm rot="1475457">
            <a:off x="6282554" y="3806188"/>
            <a:ext cx="2409064" cy="1055434"/>
            <a:chOff x="395272" y="842064"/>
            <a:chExt cx="3988922" cy="1747585"/>
          </a:xfrm>
        </p:grpSpPr>
        <p:grpSp>
          <p:nvGrpSpPr>
            <p:cNvPr id="189" name="Group 188"/>
            <p:cNvGrpSpPr/>
            <p:nvPr/>
          </p:nvGrpSpPr>
          <p:grpSpPr>
            <a:xfrm rot="18566454">
              <a:off x="3676635" y="1848972"/>
              <a:ext cx="629132" cy="785987"/>
              <a:chOff x="2288674" y="3796282"/>
              <a:chExt cx="1096210" cy="1369516"/>
            </a:xfrm>
          </p:grpSpPr>
          <p:sp>
            <p:nvSpPr>
              <p:cNvPr id="190" name="Freeform 189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Oval 192"/>
            <p:cNvSpPr/>
            <p:nvPr/>
          </p:nvSpPr>
          <p:spPr>
            <a:xfrm rot="951870">
              <a:off x="3544923" y="1853089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 rot="18566454">
              <a:off x="3707650" y="1920620"/>
              <a:ext cx="629133" cy="708925"/>
              <a:chOff x="2288673" y="3935662"/>
              <a:chExt cx="1096211" cy="1235242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0" name="Oval 219"/>
            <p:cNvSpPr/>
            <p:nvPr/>
          </p:nvSpPr>
          <p:spPr>
            <a:xfrm>
              <a:off x="644382" y="1774174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100000">
                  <a:srgbClr val="BA006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395272" y="2125342"/>
              <a:ext cx="374838" cy="374838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54080" y="2139762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2133601" y="842064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Down Arrow 230"/>
            <p:cNvSpPr/>
            <p:nvPr/>
          </p:nvSpPr>
          <p:spPr>
            <a:xfrm rot="13856468">
              <a:off x="1265977" y="966743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BA0066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wn Arrow 232"/>
            <p:cNvSpPr/>
            <p:nvPr/>
          </p:nvSpPr>
          <p:spPr>
            <a:xfrm rot="18305210">
              <a:off x="2649120" y="974200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rgbClr val="00FFFF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" name="Picture 10" descr="2005 Penny Obv Unc 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2969317" y="1305644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8" descr="2005 Penny Rev Unc D.png"/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3472185" y="1871621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19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1390" y="3276600"/>
            <a:ext cx="2796864" cy="9439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01390" y="1185737"/>
            <a:ext cx="1461754" cy="9439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3430" y="1089225"/>
            <a:ext cx="2825087" cy="3687490"/>
          </a:xfrm>
          <a:custGeom>
            <a:avLst/>
            <a:gdLst>
              <a:gd name="connsiteX0" fmla="*/ 953068 w 2825087"/>
              <a:gd name="connsiteY0" fmla="*/ 13597 h 3684091"/>
              <a:gd name="connsiteX1" fmla="*/ 1883391 w 2825087"/>
              <a:gd name="connsiteY1" fmla="*/ 0 h 3684091"/>
              <a:gd name="connsiteX2" fmla="*/ 1883391 w 2825087"/>
              <a:gd name="connsiteY2" fmla="*/ 1848555 h 3684091"/>
              <a:gd name="connsiteX3" fmla="*/ 2825087 w 2825087"/>
              <a:gd name="connsiteY3" fmla="*/ 1848555 h 3684091"/>
              <a:gd name="connsiteX4" fmla="*/ 2825087 w 2825087"/>
              <a:gd name="connsiteY4" fmla="*/ 3684091 h 3684091"/>
              <a:gd name="connsiteX5" fmla="*/ 0 w 2825087"/>
              <a:gd name="connsiteY5" fmla="*/ 3684091 h 3684091"/>
              <a:gd name="connsiteX6" fmla="*/ 0 w 2825087"/>
              <a:gd name="connsiteY6" fmla="*/ 1848555 h 3684091"/>
              <a:gd name="connsiteX7" fmla="*/ 953068 w 2825087"/>
              <a:gd name="connsiteY7" fmla="*/ 1848555 h 3684091"/>
              <a:gd name="connsiteX8" fmla="*/ 953068 w 2825087"/>
              <a:gd name="connsiteY8" fmla="*/ 13597 h 3684091"/>
              <a:gd name="connsiteX0" fmla="*/ 949668 w 2825087"/>
              <a:gd name="connsiteY0" fmla="*/ 3400 h 3684091"/>
              <a:gd name="connsiteX1" fmla="*/ 1883391 w 2825087"/>
              <a:gd name="connsiteY1" fmla="*/ 0 h 3684091"/>
              <a:gd name="connsiteX2" fmla="*/ 1883391 w 2825087"/>
              <a:gd name="connsiteY2" fmla="*/ 1848555 h 3684091"/>
              <a:gd name="connsiteX3" fmla="*/ 2825087 w 2825087"/>
              <a:gd name="connsiteY3" fmla="*/ 1848555 h 3684091"/>
              <a:gd name="connsiteX4" fmla="*/ 2825087 w 2825087"/>
              <a:gd name="connsiteY4" fmla="*/ 3684091 h 3684091"/>
              <a:gd name="connsiteX5" fmla="*/ 0 w 2825087"/>
              <a:gd name="connsiteY5" fmla="*/ 3684091 h 3684091"/>
              <a:gd name="connsiteX6" fmla="*/ 0 w 2825087"/>
              <a:gd name="connsiteY6" fmla="*/ 1848555 h 3684091"/>
              <a:gd name="connsiteX7" fmla="*/ 953068 w 2825087"/>
              <a:gd name="connsiteY7" fmla="*/ 1848555 h 3684091"/>
              <a:gd name="connsiteX8" fmla="*/ 949668 w 2825087"/>
              <a:gd name="connsiteY8" fmla="*/ 3400 h 3684091"/>
              <a:gd name="connsiteX0" fmla="*/ 949668 w 2825087"/>
              <a:gd name="connsiteY0" fmla="*/ 3400 h 3684091"/>
              <a:gd name="connsiteX1" fmla="*/ 1886790 w 2825087"/>
              <a:gd name="connsiteY1" fmla="*/ 0 h 3684091"/>
              <a:gd name="connsiteX2" fmla="*/ 1883391 w 2825087"/>
              <a:gd name="connsiteY2" fmla="*/ 1848555 h 3684091"/>
              <a:gd name="connsiteX3" fmla="*/ 2825087 w 2825087"/>
              <a:gd name="connsiteY3" fmla="*/ 1848555 h 3684091"/>
              <a:gd name="connsiteX4" fmla="*/ 2825087 w 2825087"/>
              <a:gd name="connsiteY4" fmla="*/ 3684091 h 3684091"/>
              <a:gd name="connsiteX5" fmla="*/ 0 w 2825087"/>
              <a:gd name="connsiteY5" fmla="*/ 3684091 h 3684091"/>
              <a:gd name="connsiteX6" fmla="*/ 0 w 2825087"/>
              <a:gd name="connsiteY6" fmla="*/ 1848555 h 3684091"/>
              <a:gd name="connsiteX7" fmla="*/ 953068 w 2825087"/>
              <a:gd name="connsiteY7" fmla="*/ 1848555 h 3684091"/>
              <a:gd name="connsiteX8" fmla="*/ 949668 w 2825087"/>
              <a:gd name="connsiteY8" fmla="*/ 3400 h 3684091"/>
              <a:gd name="connsiteX0" fmla="*/ 949668 w 2825087"/>
              <a:gd name="connsiteY0" fmla="*/ 3400 h 3684091"/>
              <a:gd name="connsiteX1" fmla="*/ 1869794 w 2825087"/>
              <a:gd name="connsiteY1" fmla="*/ 0 h 3684091"/>
              <a:gd name="connsiteX2" fmla="*/ 1883391 w 2825087"/>
              <a:gd name="connsiteY2" fmla="*/ 1848555 h 3684091"/>
              <a:gd name="connsiteX3" fmla="*/ 2825087 w 2825087"/>
              <a:gd name="connsiteY3" fmla="*/ 1848555 h 3684091"/>
              <a:gd name="connsiteX4" fmla="*/ 2825087 w 2825087"/>
              <a:gd name="connsiteY4" fmla="*/ 3684091 h 3684091"/>
              <a:gd name="connsiteX5" fmla="*/ 0 w 2825087"/>
              <a:gd name="connsiteY5" fmla="*/ 3684091 h 3684091"/>
              <a:gd name="connsiteX6" fmla="*/ 0 w 2825087"/>
              <a:gd name="connsiteY6" fmla="*/ 1848555 h 3684091"/>
              <a:gd name="connsiteX7" fmla="*/ 953068 w 2825087"/>
              <a:gd name="connsiteY7" fmla="*/ 1848555 h 3684091"/>
              <a:gd name="connsiteX8" fmla="*/ 949668 w 2825087"/>
              <a:gd name="connsiteY8" fmla="*/ 3400 h 3684091"/>
              <a:gd name="connsiteX0" fmla="*/ 949668 w 2825087"/>
              <a:gd name="connsiteY0" fmla="*/ 6799 h 3687490"/>
              <a:gd name="connsiteX1" fmla="*/ 1879992 w 2825087"/>
              <a:gd name="connsiteY1" fmla="*/ 0 h 3687490"/>
              <a:gd name="connsiteX2" fmla="*/ 1883391 w 2825087"/>
              <a:gd name="connsiteY2" fmla="*/ 1851954 h 3687490"/>
              <a:gd name="connsiteX3" fmla="*/ 2825087 w 2825087"/>
              <a:gd name="connsiteY3" fmla="*/ 1851954 h 3687490"/>
              <a:gd name="connsiteX4" fmla="*/ 2825087 w 2825087"/>
              <a:gd name="connsiteY4" fmla="*/ 3687490 h 3687490"/>
              <a:gd name="connsiteX5" fmla="*/ 0 w 2825087"/>
              <a:gd name="connsiteY5" fmla="*/ 3687490 h 3687490"/>
              <a:gd name="connsiteX6" fmla="*/ 0 w 2825087"/>
              <a:gd name="connsiteY6" fmla="*/ 1851954 h 3687490"/>
              <a:gd name="connsiteX7" fmla="*/ 953068 w 2825087"/>
              <a:gd name="connsiteY7" fmla="*/ 1851954 h 3687490"/>
              <a:gd name="connsiteX8" fmla="*/ 949668 w 2825087"/>
              <a:gd name="connsiteY8" fmla="*/ 6799 h 368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087" h="3687490">
                <a:moveTo>
                  <a:pt x="949668" y="6799"/>
                </a:moveTo>
                <a:lnTo>
                  <a:pt x="1879992" y="0"/>
                </a:lnTo>
                <a:lnTo>
                  <a:pt x="1883391" y="1851954"/>
                </a:lnTo>
                <a:lnTo>
                  <a:pt x="2825087" y="1851954"/>
                </a:lnTo>
                <a:lnTo>
                  <a:pt x="2825087" y="3687490"/>
                </a:lnTo>
                <a:lnTo>
                  <a:pt x="0" y="3687490"/>
                </a:lnTo>
                <a:lnTo>
                  <a:pt x="0" y="1851954"/>
                </a:lnTo>
                <a:lnTo>
                  <a:pt x="953068" y="1851954"/>
                </a:lnTo>
                <a:cubicBezTo>
                  <a:pt x="951935" y="1236902"/>
                  <a:pt x="950801" y="621851"/>
                  <a:pt x="949668" y="679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63327" y="1095222"/>
            <a:ext cx="3355870" cy="3690708"/>
          </a:xfrm>
          <a:custGeom>
            <a:avLst/>
            <a:gdLst>
              <a:gd name="connsiteX0" fmla="*/ 1351128 w 3348250"/>
              <a:gd name="connsiteY0" fmla="*/ 0 h 3671247"/>
              <a:gd name="connsiteX1" fmla="*/ 2006219 w 3348250"/>
              <a:gd name="connsiteY1" fmla="*/ 3399 h 3671247"/>
              <a:gd name="connsiteX2" fmla="*/ 2006219 w 3348250"/>
              <a:gd name="connsiteY2" fmla="*/ 1230570 h 3671247"/>
              <a:gd name="connsiteX3" fmla="*/ 2674960 w 3348250"/>
              <a:gd name="connsiteY3" fmla="*/ 1230570 h 3671247"/>
              <a:gd name="connsiteX4" fmla="*/ 2674960 w 3348250"/>
              <a:gd name="connsiteY4" fmla="*/ 3070745 h 3671247"/>
              <a:gd name="connsiteX5" fmla="*/ 3348250 w 3348250"/>
              <a:gd name="connsiteY5" fmla="*/ 3070745 h 3671247"/>
              <a:gd name="connsiteX6" fmla="*/ 3348250 w 3348250"/>
              <a:gd name="connsiteY6" fmla="*/ 3671247 h 3671247"/>
              <a:gd name="connsiteX7" fmla="*/ 0 w 3348250"/>
              <a:gd name="connsiteY7" fmla="*/ 3671247 h 3671247"/>
              <a:gd name="connsiteX8" fmla="*/ 0 w 3348250"/>
              <a:gd name="connsiteY8" fmla="*/ 3070745 h 3671247"/>
              <a:gd name="connsiteX9" fmla="*/ 677839 w 3348250"/>
              <a:gd name="connsiteY9" fmla="*/ 3070745 h 3671247"/>
              <a:gd name="connsiteX10" fmla="*/ 677839 w 3348250"/>
              <a:gd name="connsiteY10" fmla="*/ 1230570 h 3671247"/>
              <a:gd name="connsiteX11" fmla="*/ 1351128 w 3348250"/>
              <a:gd name="connsiteY11" fmla="*/ 1230570 h 3671247"/>
              <a:gd name="connsiteX12" fmla="*/ 1351128 w 3348250"/>
              <a:gd name="connsiteY12" fmla="*/ 0 h 3671247"/>
              <a:gd name="connsiteX0" fmla="*/ 1354528 w 3348250"/>
              <a:gd name="connsiteY0" fmla="*/ 0 h 3667848"/>
              <a:gd name="connsiteX1" fmla="*/ 2006219 w 3348250"/>
              <a:gd name="connsiteY1" fmla="*/ 0 h 3667848"/>
              <a:gd name="connsiteX2" fmla="*/ 2006219 w 3348250"/>
              <a:gd name="connsiteY2" fmla="*/ 1227171 h 3667848"/>
              <a:gd name="connsiteX3" fmla="*/ 2674960 w 3348250"/>
              <a:gd name="connsiteY3" fmla="*/ 1227171 h 3667848"/>
              <a:gd name="connsiteX4" fmla="*/ 2674960 w 3348250"/>
              <a:gd name="connsiteY4" fmla="*/ 3067346 h 3667848"/>
              <a:gd name="connsiteX5" fmla="*/ 3348250 w 3348250"/>
              <a:gd name="connsiteY5" fmla="*/ 3067346 h 3667848"/>
              <a:gd name="connsiteX6" fmla="*/ 3348250 w 3348250"/>
              <a:gd name="connsiteY6" fmla="*/ 3667848 h 3667848"/>
              <a:gd name="connsiteX7" fmla="*/ 0 w 3348250"/>
              <a:gd name="connsiteY7" fmla="*/ 3667848 h 3667848"/>
              <a:gd name="connsiteX8" fmla="*/ 0 w 3348250"/>
              <a:gd name="connsiteY8" fmla="*/ 3067346 h 3667848"/>
              <a:gd name="connsiteX9" fmla="*/ 677839 w 3348250"/>
              <a:gd name="connsiteY9" fmla="*/ 3067346 h 3667848"/>
              <a:gd name="connsiteX10" fmla="*/ 677839 w 3348250"/>
              <a:gd name="connsiteY10" fmla="*/ 1227171 h 3667848"/>
              <a:gd name="connsiteX11" fmla="*/ 1351128 w 3348250"/>
              <a:gd name="connsiteY11" fmla="*/ 1227171 h 3667848"/>
              <a:gd name="connsiteX12" fmla="*/ 1354528 w 3348250"/>
              <a:gd name="connsiteY12" fmla="*/ 0 h 3667848"/>
              <a:gd name="connsiteX0" fmla="*/ 1354528 w 3348250"/>
              <a:gd name="connsiteY0" fmla="*/ 0 h 3690708"/>
              <a:gd name="connsiteX1" fmla="*/ 2006219 w 3348250"/>
              <a:gd name="connsiteY1" fmla="*/ 0 h 3690708"/>
              <a:gd name="connsiteX2" fmla="*/ 2006219 w 3348250"/>
              <a:gd name="connsiteY2" fmla="*/ 1227171 h 3690708"/>
              <a:gd name="connsiteX3" fmla="*/ 2674960 w 3348250"/>
              <a:gd name="connsiteY3" fmla="*/ 1227171 h 3690708"/>
              <a:gd name="connsiteX4" fmla="*/ 2674960 w 3348250"/>
              <a:gd name="connsiteY4" fmla="*/ 3067346 h 3690708"/>
              <a:gd name="connsiteX5" fmla="*/ 3348250 w 3348250"/>
              <a:gd name="connsiteY5" fmla="*/ 3067346 h 3690708"/>
              <a:gd name="connsiteX6" fmla="*/ 3348250 w 3348250"/>
              <a:gd name="connsiteY6" fmla="*/ 3690708 h 3690708"/>
              <a:gd name="connsiteX7" fmla="*/ 0 w 3348250"/>
              <a:gd name="connsiteY7" fmla="*/ 3667848 h 3690708"/>
              <a:gd name="connsiteX8" fmla="*/ 0 w 3348250"/>
              <a:gd name="connsiteY8" fmla="*/ 3067346 h 3690708"/>
              <a:gd name="connsiteX9" fmla="*/ 677839 w 3348250"/>
              <a:gd name="connsiteY9" fmla="*/ 3067346 h 3690708"/>
              <a:gd name="connsiteX10" fmla="*/ 677839 w 3348250"/>
              <a:gd name="connsiteY10" fmla="*/ 1227171 h 3690708"/>
              <a:gd name="connsiteX11" fmla="*/ 1351128 w 3348250"/>
              <a:gd name="connsiteY11" fmla="*/ 1227171 h 3690708"/>
              <a:gd name="connsiteX12" fmla="*/ 1354528 w 3348250"/>
              <a:gd name="connsiteY12" fmla="*/ 0 h 3690708"/>
              <a:gd name="connsiteX0" fmla="*/ 1362148 w 3355870"/>
              <a:gd name="connsiteY0" fmla="*/ 0 h 3690708"/>
              <a:gd name="connsiteX1" fmla="*/ 2013839 w 3355870"/>
              <a:gd name="connsiteY1" fmla="*/ 0 h 3690708"/>
              <a:gd name="connsiteX2" fmla="*/ 2013839 w 3355870"/>
              <a:gd name="connsiteY2" fmla="*/ 1227171 h 3690708"/>
              <a:gd name="connsiteX3" fmla="*/ 2682580 w 3355870"/>
              <a:gd name="connsiteY3" fmla="*/ 1227171 h 3690708"/>
              <a:gd name="connsiteX4" fmla="*/ 2682580 w 3355870"/>
              <a:gd name="connsiteY4" fmla="*/ 3067346 h 3690708"/>
              <a:gd name="connsiteX5" fmla="*/ 3355870 w 3355870"/>
              <a:gd name="connsiteY5" fmla="*/ 3067346 h 3690708"/>
              <a:gd name="connsiteX6" fmla="*/ 3355870 w 3355870"/>
              <a:gd name="connsiteY6" fmla="*/ 3690708 h 3690708"/>
              <a:gd name="connsiteX7" fmla="*/ 0 w 3355870"/>
              <a:gd name="connsiteY7" fmla="*/ 3690708 h 3690708"/>
              <a:gd name="connsiteX8" fmla="*/ 7620 w 3355870"/>
              <a:gd name="connsiteY8" fmla="*/ 3067346 h 3690708"/>
              <a:gd name="connsiteX9" fmla="*/ 685459 w 3355870"/>
              <a:gd name="connsiteY9" fmla="*/ 3067346 h 3690708"/>
              <a:gd name="connsiteX10" fmla="*/ 685459 w 3355870"/>
              <a:gd name="connsiteY10" fmla="*/ 1227171 h 3690708"/>
              <a:gd name="connsiteX11" fmla="*/ 1358748 w 3355870"/>
              <a:gd name="connsiteY11" fmla="*/ 1227171 h 3690708"/>
              <a:gd name="connsiteX12" fmla="*/ 1362148 w 3355870"/>
              <a:gd name="connsiteY12" fmla="*/ 0 h 36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5870" h="3690708">
                <a:moveTo>
                  <a:pt x="1362148" y="0"/>
                </a:moveTo>
                <a:lnTo>
                  <a:pt x="2013839" y="0"/>
                </a:lnTo>
                <a:lnTo>
                  <a:pt x="2013839" y="1227171"/>
                </a:lnTo>
                <a:lnTo>
                  <a:pt x="2682580" y="1227171"/>
                </a:lnTo>
                <a:lnTo>
                  <a:pt x="2682580" y="3067346"/>
                </a:lnTo>
                <a:lnTo>
                  <a:pt x="3355870" y="3067346"/>
                </a:lnTo>
                <a:lnTo>
                  <a:pt x="3355870" y="3690708"/>
                </a:lnTo>
                <a:lnTo>
                  <a:pt x="0" y="3690708"/>
                </a:lnTo>
                <a:lnTo>
                  <a:pt x="7620" y="3067346"/>
                </a:lnTo>
                <a:lnTo>
                  <a:pt x="685459" y="3067346"/>
                </a:lnTo>
                <a:lnTo>
                  <a:pt x="685459" y="1227171"/>
                </a:lnTo>
                <a:lnTo>
                  <a:pt x="1358748" y="1227171"/>
                </a:lnTo>
                <a:cubicBezTo>
                  <a:pt x="1359881" y="818114"/>
                  <a:pt x="1361015" y="409057"/>
                  <a:pt x="1362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 limit theorem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75224" y="5380692"/>
                <a:ext cx="2825389" cy="75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224" y="5380692"/>
                <a:ext cx="2825389" cy="750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364901" y="1211495"/>
            <a:ext cx="899827" cy="841180"/>
            <a:chOff x="4152900" y="2620093"/>
            <a:chExt cx="1026960" cy="960027"/>
          </a:xfrm>
        </p:grpSpPr>
        <p:graphicFrame>
          <p:nvGraphicFramePr>
            <p:cNvPr id="55" name="Chart 54"/>
            <p:cNvGraphicFramePr/>
            <p:nvPr>
              <p:extLst>
                <p:ext uri="{D42A27DB-BD31-4B8C-83A1-F6EECF244321}">
                  <p14:modId xmlns:p14="http://schemas.microsoft.com/office/powerpoint/2010/main" val="1641476020"/>
                </p:ext>
              </p:extLst>
            </p:nvPr>
          </p:nvGraphicFramePr>
          <p:xfrm>
            <a:off x="4152900" y="2620093"/>
            <a:ext cx="1026960" cy="960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4622086" y="2889676"/>
              <a:ext cx="32893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65855" y="2891961"/>
              <a:ext cx="29687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pic>
        <p:nvPicPr>
          <p:cNvPr id="131" name="Picture 10" descr="2005 Penny Obv Unc 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832655" y="1862250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2005 Penny Rev Unc D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320328" y="946329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>
              <a:xfrm>
                <a:off x="8267163" y="4470042"/>
                <a:ext cx="491417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163" y="4470042"/>
                <a:ext cx="491417" cy="6170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Group 176"/>
          <p:cNvGrpSpPr/>
          <p:nvPr/>
        </p:nvGrpSpPr>
        <p:grpSpPr>
          <a:xfrm>
            <a:off x="3054881" y="1078468"/>
            <a:ext cx="831318" cy="3712844"/>
            <a:chOff x="830165" y="2114272"/>
            <a:chExt cx="782917" cy="3712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830165" y="2114272"/>
                  <a:ext cx="7829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165" y="2114272"/>
                  <a:ext cx="78291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1" name="Straight Arrow Connector 180"/>
            <p:cNvCxnSpPr/>
            <p:nvPr/>
          </p:nvCxnSpPr>
          <p:spPr>
            <a:xfrm flipV="1">
              <a:off x="1241252" y="2539413"/>
              <a:ext cx="0" cy="3287703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15127" y="1095422"/>
            <a:ext cx="4258897" cy="3686496"/>
            <a:chOff x="4273130" y="1095422"/>
            <a:chExt cx="4258897" cy="3686496"/>
          </a:xfrm>
        </p:grpSpPr>
        <p:sp>
          <p:nvSpPr>
            <p:cNvPr id="15" name="Rectangle 14"/>
            <p:cNvSpPr/>
            <p:nvPr/>
          </p:nvSpPr>
          <p:spPr>
            <a:xfrm flipV="1">
              <a:off x="4273130" y="4736199"/>
              <a:ext cx="4258897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46740" y="4357631"/>
              <a:ext cx="3312077" cy="3789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219552" y="3305360"/>
              <a:ext cx="2366053" cy="10517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691577" y="1826940"/>
              <a:ext cx="1417260" cy="1478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6566" y="1095422"/>
              <a:ext cx="472618" cy="7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489482" y="1098298"/>
            <a:ext cx="4670410" cy="3686942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0410" h="3686942">
                <a:moveTo>
                  <a:pt x="0" y="3682824"/>
                </a:moveTo>
                <a:cubicBezTo>
                  <a:pt x="136957" y="3685338"/>
                  <a:pt x="243752" y="3701899"/>
                  <a:pt x="394861" y="3644299"/>
                </a:cubicBezTo>
                <a:cubicBezTo>
                  <a:pt x="545970" y="3586699"/>
                  <a:pt x="712172" y="3549901"/>
                  <a:pt x="906652" y="3337224"/>
                </a:cubicBezTo>
                <a:cubicBezTo>
                  <a:pt x="1101132" y="3124547"/>
                  <a:pt x="1285378" y="2648012"/>
                  <a:pt x="1438915" y="2245403"/>
                </a:cubicBezTo>
                <a:cubicBezTo>
                  <a:pt x="1592452" y="1842794"/>
                  <a:pt x="1713007" y="1268451"/>
                  <a:pt x="1827876" y="921571"/>
                </a:cubicBezTo>
                <a:cubicBezTo>
                  <a:pt x="1942745" y="574690"/>
                  <a:pt x="2039417" y="317657"/>
                  <a:pt x="2128127" y="164120"/>
                </a:cubicBezTo>
                <a:cubicBezTo>
                  <a:pt x="2216837" y="10583"/>
                  <a:pt x="2288488" y="4896"/>
                  <a:pt x="2360139" y="347"/>
                </a:cubicBezTo>
                <a:cubicBezTo>
                  <a:pt x="2431790" y="-4202"/>
                  <a:pt x="2489792" y="35603"/>
                  <a:pt x="2558031" y="136824"/>
                </a:cubicBezTo>
                <a:cubicBezTo>
                  <a:pt x="2626270" y="238045"/>
                  <a:pt x="2683136" y="363149"/>
                  <a:pt x="2769572" y="607672"/>
                </a:cubicBezTo>
                <a:cubicBezTo>
                  <a:pt x="2856008" y="852194"/>
                  <a:pt x="2974288" y="1280962"/>
                  <a:pt x="3076646" y="1603959"/>
                </a:cubicBezTo>
                <a:cubicBezTo>
                  <a:pt x="3179004" y="1926956"/>
                  <a:pt x="3282500" y="2285209"/>
                  <a:pt x="3383721" y="2545654"/>
                </a:cubicBezTo>
                <a:cubicBezTo>
                  <a:pt x="3484942" y="2806099"/>
                  <a:pt x="3582751" y="3009678"/>
                  <a:pt x="3683972" y="3166627"/>
                </a:cubicBezTo>
                <a:cubicBezTo>
                  <a:pt x="3785193" y="3323576"/>
                  <a:pt x="3882258" y="3407389"/>
                  <a:pt x="3991046" y="3487350"/>
                </a:cubicBezTo>
                <a:cubicBezTo>
                  <a:pt x="4099834" y="3567312"/>
                  <a:pt x="4223474" y="3613133"/>
                  <a:pt x="4336701" y="3646396"/>
                </a:cubicBezTo>
                <a:cubicBezTo>
                  <a:pt x="4449928" y="3679659"/>
                  <a:pt x="4543535" y="3684552"/>
                  <a:pt x="4670410" y="3686926"/>
                </a:cubicBezTo>
              </a:path>
            </a:pathLst>
          </a:custGeom>
          <a:gradFill>
            <a:gsLst>
              <a:gs pos="0">
                <a:srgbClr val="00FFFF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lin ang="0" scaled="1"/>
          </a:gra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0" name="Chart 199"/>
          <p:cNvGraphicFramePr/>
          <p:nvPr>
            <p:extLst>
              <p:ext uri="{D42A27DB-BD31-4B8C-83A1-F6EECF244321}">
                <p14:modId xmlns:p14="http://schemas.microsoft.com/office/powerpoint/2010/main" val="2066481232"/>
              </p:ext>
            </p:extLst>
          </p:nvPr>
        </p:nvGraphicFramePr>
        <p:xfrm>
          <a:off x="994349" y="1208461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3" name="Chart 202"/>
          <p:cNvGraphicFramePr/>
          <p:nvPr>
            <p:extLst>
              <p:ext uri="{D42A27DB-BD31-4B8C-83A1-F6EECF244321}">
                <p14:modId xmlns:p14="http://schemas.microsoft.com/office/powerpoint/2010/main" val="3967064880"/>
              </p:ext>
            </p:extLst>
          </p:nvPr>
        </p:nvGraphicFramePr>
        <p:xfrm>
          <a:off x="378854" y="3334668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4" name="Chart 203"/>
          <p:cNvGraphicFramePr/>
          <p:nvPr>
            <p:extLst>
              <p:ext uri="{D42A27DB-BD31-4B8C-83A1-F6EECF244321}">
                <p14:modId xmlns:p14="http://schemas.microsoft.com/office/powerpoint/2010/main" val="564088126"/>
              </p:ext>
            </p:extLst>
          </p:nvPr>
        </p:nvGraphicFramePr>
        <p:xfrm>
          <a:off x="1013854" y="3334668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5" name="Chart 204"/>
          <p:cNvGraphicFramePr/>
          <p:nvPr>
            <p:extLst>
              <p:ext uri="{D42A27DB-BD31-4B8C-83A1-F6EECF244321}">
                <p14:modId xmlns:p14="http://schemas.microsoft.com/office/powerpoint/2010/main" val="753480948"/>
              </p:ext>
            </p:extLst>
          </p:nvPr>
        </p:nvGraphicFramePr>
        <p:xfrm>
          <a:off x="1648854" y="3334668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6" name="Chart 205"/>
          <p:cNvGraphicFramePr/>
          <p:nvPr>
            <p:extLst>
              <p:ext uri="{D42A27DB-BD31-4B8C-83A1-F6EECF244321}">
                <p14:modId xmlns:p14="http://schemas.microsoft.com/office/powerpoint/2010/main" val="282535610"/>
              </p:ext>
            </p:extLst>
          </p:nvPr>
        </p:nvGraphicFramePr>
        <p:xfrm>
          <a:off x="2283854" y="3334668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7" name="Rounded Rectangle 206"/>
          <p:cNvSpPr/>
          <p:nvPr/>
        </p:nvSpPr>
        <p:spPr>
          <a:xfrm>
            <a:off x="401390" y="5380692"/>
            <a:ext cx="5389810" cy="9439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8" name="Chart 207"/>
          <p:cNvGraphicFramePr/>
          <p:nvPr>
            <p:extLst>
              <p:ext uri="{D42A27DB-BD31-4B8C-83A1-F6EECF244321}">
                <p14:modId xmlns:p14="http://schemas.microsoft.com/office/powerpoint/2010/main" val="926945729"/>
              </p:ext>
            </p:extLst>
          </p:nvPr>
        </p:nvGraphicFramePr>
        <p:xfrm>
          <a:off x="378854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09" name="Chart 208"/>
          <p:cNvGraphicFramePr/>
          <p:nvPr>
            <p:extLst>
              <p:ext uri="{D42A27DB-BD31-4B8C-83A1-F6EECF244321}">
                <p14:modId xmlns:p14="http://schemas.microsoft.com/office/powerpoint/2010/main" val="3346719923"/>
              </p:ext>
            </p:extLst>
          </p:nvPr>
        </p:nvGraphicFramePr>
        <p:xfrm>
          <a:off x="1013854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10" name="Chart 209"/>
          <p:cNvGraphicFramePr/>
          <p:nvPr>
            <p:extLst>
              <p:ext uri="{D42A27DB-BD31-4B8C-83A1-F6EECF244321}">
                <p14:modId xmlns:p14="http://schemas.microsoft.com/office/powerpoint/2010/main" val="3228844886"/>
              </p:ext>
            </p:extLst>
          </p:nvPr>
        </p:nvGraphicFramePr>
        <p:xfrm>
          <a:off x="1648854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11" name="Chart 210"/>
          <p:cNvGraphicFramePr/>
          <p:nvPr>
            <p:extLst>
              <p:ext uri="{D42A27DB-BD31-4B8C-83A1-F6EECF244321}">
                <p14:modId xmlns:p14="http://schemas.microsoft.com/office/powerpoint/2010/main" val="831993853"/>
              </p:ext>
            </p:extLst>
          </p:nvPr>
        </p:nvGraphicFramePr>
        <p:xfrm>
          <a:off x="2283854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13" name="Chart 212"/>
          <p:cNvGraphicFramePr/>
          <p:nvPr>
            <p:extLst>
              <p:ext uri="{D42A27DB-BD31-4B8C-83A1-F6EECF244321}">
                <p14:modId xmlns:p14="http://schemas.microsoft.com/office/powerpoint/2010/main" val="750420828"/>
              </p:ext>
            </p:extLst>
          </p:nvPr>
        </p:nvGraphicFramePr>
        <p:xfrm>
          <a:off x="2918138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14" name="Chart 213"/>
          <p:cNvGraphicFramePr/>
          <p:nvPr>
            <p:extLst>
              <p:ext uri="{D42A27DB-BD31-4B8C-83A1-F6EECF244321}">
                <p14:modId xmlns:p14="http://schemas.microsoft.com/office/powerpoint/2010/main" val="2266427730"/>
              </p:ext>
            </p:extLst>
          </p:nvPr>
        </p:nvGraphicFramePr>
        <p:xfrm>
          <a:off x="3553138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15" name="Chart 214"/>
          <p:cNvGraphicFramePr/>
          <p:nvPr>
            <p:extLst>
              <p:ext uri="{D42A27DB-BD31-4B8C-83A1-F6EECF244321}">
                <p14:modId xmlns:p14="http://schemas.microsoft.com/office/powerpoint/2010/main" val="2609639491"/>
              </p:ext>
            </p:extLst>
          </p:nvPr>
        </p:nvGraphicFramePr>
        <p:xfrm>
          <a:off x="4188138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16" name="Chart 215"/>
          <p:cNvGraphicFramePr/>
          <p:nvPr>
            <p:extLst>
              <p:ext uri="{D42A27DB-BD31-4B8C-83A1-F6EECF244321}">
                <p14:modId xmlns:p14="http://schemas.microsoft.com/office/powerpoint/2010/main" val="3269025925"/>
              </p:ext>
            </p:extLst>
          </p:nvPr>
        </p:nvGraphicFramePr>
        <p:xfrm>
          <a:off x="4823138" y="5438760"/>
          <a:ext cx="899827" cy="84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50" name="Straight Arrow Connector 149"/>
          <p:cNvCxnSpPr>
            <a:stCxn id="7" idx="0"/>
          </p:cNvCxnSpPr>
          <p:nvPr/>
        </p:nvCxnSpPr>
        <p:spPr>
          <a:xfrm>
            <a:off x="3489482" y="4781122"/>
            <a:ext cx="4845084" cy="398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3768204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4439502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5114970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5780107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5703155" y="48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387827" y="48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050509" y="48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33531" y="48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973856" y="48263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rot="5400000">
            <a:off x="7125876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7797469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6455575" y="4791691"/>
            <a:ext cx="13571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4297097" y="48263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617757" y="48263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-3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414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9" grpId="0" animBg="1"/>
      <p:bldP spid="11" grpId="0" animBg="1"/>
      <p:bldP spid="2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0674" y="1303272"/>
            <a:ext cx="840445" cy="5427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2779141067"/>
              </p:ext>
            </p:extLst>
          </p:nvPr>
        </p:nvGraphicFramePr>
        <p:xfrm>
          <a:off x="619695" y="1318082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0" name="Chart 199"/>
          <p:cNvGraphicFramePr/>
          <p:nvPr>
            <p:extLst>
              <p:ext uri="{D42A27DB-BD31-4B8C-83A1-F6EECF244321}">
                <p14:modId xmlns:p14="http://schemas.microsoft.com/office/powerpoint/2010/main" val="1166627826"/>
              </p:ext>
            </p:extLst>
          </p:nvPr>
        </p:nvGraphicFramePr>
        <p:xfrm>
          <a:off x="981600" y="1316337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7717" y="1981200"/>
            <a:ext cx="1621032" cy="542706"/>
            <a:chOff x="365845" y="2286133"/>
            <a:chExt cx="1621032" cy="542706"/>
          </a:xfrm>
        </p:grpSpPr>
        <p:sp>
          <p:nvSpPr>
            <p:cNvPr id="21" name="Rounded Rectangle 20"/>
            <p:cNvSpPr/>
            <p:nvPr/>
          </p:nvSpPr>
          <p:spPr>
            <a:xfrm>
              <a:off x="378802" y="2286133"/>
              <a:ext cx="1608075" cy="54270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3" name="Chart 202"/>
            <p:cNvGraphicFramePr/>
            <p:nvPr>
              <p:extLst>
                <p:ext uri="{D42A27DB-BD31-4B8C-83A1-F6EECF244321}">
                  <p14:modId xmlns:p14="http://schemas.microsoft.com/office/powerpoint/2010/main" val="1519883047"/>
                </p:ext>
              </p:extLst>
            </p:nvPr>
          </p:nvGraphicFramePr>
          <p:xfrm>
            <a:off x="365845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4" name="Chart 203"/>
            <p:cNvGraphicFramePr/>
            <p:nvPr>
              <p:extLst>
                <p:ext uri="{D42A27DB-BD31-4B8C-83A1-F6EECF244321}">
                  <p14:modId xmlns:p14="http://schemas.microsoft.com/office/powerpoint/2010/main" val="3052732282"/>
                </p:ext>
              </p:extLst>
            </p:nvPr>
          </p:nvGraphicFramePr>
          <p:xfrm>
            <a:off x="730942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5" name="Chart 204"/>
            <p:cNvGraphicFramePr/>
            <p:nvPr>
              <p:extLst>
                <p:ext uri="{D42A27DB-BD31-4B8C-83A1-F6EECF244321}">
                  <p14:modId xmlns:p14="http://schemas.microsoft.com/office/powerpoint/2010/main" val="1412582307"/>
                </p:ext>
              </p:extLst>
            </p:nvPr>
          </p:nvGraphicFramePr>
          <p:xfrm>
            <a:off x="1096040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6" name="Chart 205"/>
            <p:cNvGraphicFramePr/>
            <p:nvPr>
              <p:extLst>
                <p:ext uri="{D42A27DB-BD31-4B8C-83A1-F6EECF244321}">
                  <p14:modId xmlns:p14="http://schemas.microsoft.com/office/powerpoint/2010/main" val="1485133415"/>
                </p:ext>
              </p:extLst>
            </p:nvPr>
          </p:nvGraphicFramePr>
          <p:xfrm>
            <a:off x="1461137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27717" y="2717442"/>
            <a:ext cx="3111863" cy="542706"/>
            <a:chOff x="365845" y="3495894"/>
            <a:chExt cx="3111863" cy="542706"/>
          </a:xfrm>
        </p:grpSpPr>
        <p:sp>
          <p:nvSpPr>
            <p:cNvPr id="207" name="Rounded Rectangle 206"/>
            <p:cNvSpPr/>
            <p:nvPr/>
          </p:nvSpPr>
          <p:spPr>
            <a:xfrm>
              <a:off x="378802" y="3495894"/>
              <a:ext cx="3098906" cy="54270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8" name="Chart 207"/>
            <p:cNvGraphicFramePr/>
            <p:nvPr>
              <p:extLst>
                <p:ext uri="{D42A27DB-BD31-4B8C-83A1-F6EECF244321}">
                  <p14:modId xmlns:p14="http://schemas.microsoft.com/office/powerpoint/2010/main" val="836341805"/>
                </p:ext>
              </p:extLst>
            </p:nvPr>
          </p:nvGraphicFramePr>
          <p:xfrm>
            <a:off x="36584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09" name="Chart 208"/>
            <p:cNvGraphicFramePr/>
            <p:nvPr>
              <p:extLst>
                <p:ext uri="{D42A27DB-BD31-4B8C-83A1-F6EECF244321}">
                  <p14:modId xmlns:p14="http://schemas.microsoft.com/office/powerpoint/2010/main" val="1290178176"/>
                </p:ext>
              </p:extLst>
            </p:nvPr>
          </p:nvGraphicFramePr>
          <p:xfrm>
            <a:off x="730942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0" name="Chart 209"/>
            <p:cNvGraphicFramePr/>
            <p:nvPr>
              <p:extLst>
                <p:ext uri="{D42A27DB-BD31-4B8C-83A1-F6EECF244321}">
                  <p14:modId xmlns:p14="http://schemas.microsoft.com/office/powerpoint/2010/main" val="2018711802"/>
                </p:ext>
              </p:extLst>
            </p:nvPr>
          </p:nvGraphicFramePr>
          <p:xfrm>
            <a:off x="109604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11" name="Chart 210"/>
            <p:cNvGraphicFramePr/>
            <p:nvPr>
              <p:extLst>
                <p:ext uri="{D42A27DB-BD31-4B8C-83A1-F6EECF244321}">
                  <p14:modId xmlns:p14="http://schemas.microsoft.com/office/powerpoint/2010/main" val="942895992"/>
                </p:ext>
              </p:extLst>
            </p:nvPr>
          </p:nvGraphicFramePr>
          <p:xfrm>
            <a:off x="146113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13" name="Chart 212"/>
            <p:cNvGraphicFramePr/>
            <p:nvPr>
              <p:extLst>
                <p:ext uri="{D42A27DB-BD31-4B8C-83A1-F6EECF244321}">
                  <p14:modId xmlns:p14="http://schemas.microsoft.com/office/powerpoint/2010/main" val="1546443062"/>
                </p:ext>
              </p:extLst>
            </p:nvPr>
          </p:nvGraphicFramePr>
          <p:xfrm>
            <a:off x="1825823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4" name="Chart 213"/>
            <p:cNvGraphicFramePr/>
            <p:nvPr>
              <p:extLst>
                <p:ext uri="{D42A27DB-BD31-4B8C-83A1-F6EECF244321}">
                  <p14:modId xmlns:p14="http://schemas.microsoft.com/office/powerpoint/2010/main" val="4011608876"/>
                </p:ext>
              </p:extLst>
            </p:nvPr>
          </p:nvGraphicFramePr>
          <p:xfrm>
            <a:off x="219092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15" name="Chart 214"/>
            <p:cNvGraphicFramePr/>
            <p:nvPr>
              <p:extLst>
                <p:ext uri="{D42A27DB-BD31-4B8C-83A1-F6EECF244321}">
                  <p14:modId xmlns:p14="http://schemas.microsoft.com/office/powerpoint/2010/main" val="455056385"/>
                </p:ext>
              </p:extLst>
            </p:nvPr>
          </p:nvGraphicFramePr>
          <p:xfrm>
            <a:off x="255601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6" name="Chart 215"/>
            <p:cNvGraphicFramePr/>
            <p:nvPr>
              <p:extLst>
                <p:ext uri="{D42A27DB-BD31-4B8C-83A1-F6EECF244321}">
                  <p14:modId xmlns:p14="http://schemas.microsoft.com/office/powerpoint/2010/main" val="919520420"/>
                </p:ext>
              </p:extLst>
            </p:nvPr>
          </p:nvGraphicFramePr>
          <p:xfrm>
            <a:off x="292111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231219" y="68580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Central limit theorem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48200" y="300146"/>
            <a:ext cx="4800600" cy="6938853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3200400"/>
            <a:ext cx="4800600" cy="3886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of Gaussian distributions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26480" y="685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Gaussians in physics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83556" y="3352800"/>
            <a:ext cx="375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Slightly-disguised Gaussians in biology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990600"/>
            <a:ext cx="1159499" cy="1982487"/>
            <a:chOff x="1270716" y="824101"/>
            <a:chExt cx="2920284" cy="4993048"/>
          </a:xfrm>
        </p:grpSpPr>
        <p:grpSp>
          <p:nvGrpSpPr>
            <p:cNvPr id="66" name="Group 65"/>
            <p:cNvGrpSpPr/>
            <p:nvPr/>
          </p:nvGrpSpPr>
          <p:grpSpPr>
            <a:xfrm>
              <a:off x="1270716" y="1312190"/>
              <a:ext cx="1271006" cy="2956643"/>
              <a:chOff x="1270716" y="1312190"/>
              <a:chExt cx="1271006" cy="295664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270716" y="3530958"/>
                <a:ext cx="737875" cy="737875"/>
                <a:chOff x="4267200" y="3657600"/>
                <a:chExt cx="914400" cy="9144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>
              <a:xfrm flipV="1">
                <a:off x="1704814" y="1312190"/>
                <a:ext cx="836908" cy="2304082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1618892" y="1326524"/>
              <a:ext cx="956883" cy="3416302"/>
              <a:chOff x="1618892" y="1326524"/>
              <a:chExt cx="956883" cy="341630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18892" y="3895413"/>
                <a:ext cx="847413" cy="847413"/>
                <a:chOff x="4267200" y="3657600"/>
                <a:chExt cx="914400" cy="914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flipV="1">
                <a:off x="2073499" y="1326524"/>
                <a:ext cx="502276" cy="2653048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041302" y="1378039"/>
              <a:ext cx="914400" cy="3803561"/>
              <a:chOff x="2041302" y="1378039"/>
              <a:chExt cx="914400" cy="380356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041302" y="4267200"/>
                <a:ext cx="914400" cy="914400"/>
                <a:chOff x="4267200" y="3657600"/>
                <a:chExt cx="914400" cy="9144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23000">
                      <a:srgbClr val="FFC000"/>
                    </a:gs>
                    <a:gs pos="58000">
                      <a:srgbClr val="A65528"/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5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 flipV="1">
                <a:off x="2498501" y="1378039"/>
                <a:ext cx="115910" cy="2987899"/>
              </a:xfrm>
              <a:prstGeom prst="line">
                <a:avLst/>
              </a:prstGeom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464158" y="1339403"/>
              <a:ext cx="1041042" cy="4154508"/>
              <a:chOff x="2464158" y="1339403"/>
              <a:chExt cx="1041042" cy="4154508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464158" y="4452869"/>
                <a:ext cx="1041042" cy="1041042"/>
                <a:chOff x="4267200" y="3657600"/>
                <a:chExt cx="914400" cy="9144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2678806" y="1339403"/>
                <a:ext cx="257577" cy="3168203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730321" y="1339403"/>
              <a:ext cx="1460679" cy="4477746"/>
              <a:chOff x="2730321" y="1339403"/>
              <a:chExt cx="1460679" cy="447774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995735" y="4621884"/>
                <a:ext cx="1195265" cy="1195265"/>
                <a:chOff x="4267200" y="3657600"/>
                <a:chExt cx="914400" cy="9144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2730321" y="1339403"/>
                <a:ext cx="734096" cy="3296991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2405247" y="824101"/>
              <a:ext cx="453526" cy="471299"/>
              <a:chOff x="2405246" y="824101"/>
              <a:chExt cx="1085992" cy="1128550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2559614" y="1005265"/>
                <a:ext cx="691228" cy="947386"/>
              </a:xfrm>
              <a:custGeom>
                <a:avLst/>
                <a:gdLst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18175 w 636379"/>
                  <a:gd name="connsiteY15" fmla="*/ 7076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90999 w 636379"/>
                  <a:gd name="connsiteY13" fmla="*/ 822957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390999 w 636379"/>
                  <a:gd name="connsiteY12" fmla="*/ 822957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41299"/>
                  <a:gd name="connsiteY0" fmla="*/ 553079 h 959825"/>
                  <a:gd name="connsiteX1" fmla="*/ 2265 w 641299"/>
                  <a:gd name="connsiteY1" fmla="*/ 656110 h 959825"/>
                  <a:gd name="connsiteX2" fmla="*/ 92417 w 641299"/>
                  <a:gd name="connsiteY2" fmla="*/ 862172 h 959825"/>
                  <a:gd name="connsiteX3" fmla="*/ 517420 w 641299"/>
                  <a:gd name="connsiteY3" fmla="*/ 913687 h 959825"/>
                  <a:gd name="connsiteX4" fmla="*/ 633330 w 641299"/>
                  <a:gd name="connsiteY4" fmla="*/ 488684 h 959825"/>
                  <a:gd name="connsiteX5" fmla="*/ 427268 w 641299"/>
                  <a:gd name="connsiteY5" fmla="*/ 334138 h 959825"/>
                  <a:gd name="connsiteX6" fmla="*/ 491662 w 641299"/>
                  <a:gd name="connsiteY6" fmla="*/ 153834 h 959825"/>
                  <a:gd name="connsiteX7" fmla="*/ 568936 w 641299"/>
                  <a:gd name="connsiteY7" fmla="*/ 37924 h 959825"/>
                  <a:gd name="connsiteX8" fmla="*/ 362874 w 641299"/>
                  <a:gd name="connsiteY8" fmla="*/ 12166 h 959825"/>
                  <a:gd name="connsiteX9" fmla="*/ 259843 w 641299"/>
                  <a:gd name="connsiteY9" fmla="*/ 218228 h 959825"/>
                  <a:gd name="connsiteX10" fmla="*/ 298479 w 641299"/>
                  <a:gd name="connsiteY10" fmla="*/ 462927 h 959825"/>
                  <a:gd name="connsiteX11" fmla="*/ 504541 w 641299"/>
                  <a:gd name="connsiteY11" fmla="*/ 578836 h 959825"/>
                  <a:gd name="connsiteX12" fmla="*/ 444305 w 641299"/>
                  <a:gd name="connsiteY12" fmla="*/ 806555 h 959825"/>
                  <a:gd name="connsiteX13" fmla="*/ 208327 w 641299"/>
                  <a:gd name="connsiteY13" fmla="*/ 797777 h 959825"/>
                  <a:gd name="connsiteX14" fmla="*/ 138677 w 641299"/>
                  <a:gd name="connsiteY14" fmla="*/ 703525 h 959825"/>
                  <a:gd name="connsiteX15" fmla="*/ 234085 w 641299"/>
                  <a:gd name="connsiteY15" fmla="*/ 617473 h 959825"/>
                  <a:gd name="connsiteX16" fmla="*/ 195448 w 641299"/>
                  <a:gd name="connsiteY16" fmla="*/ 553079 h 959825"/>
                  <a:gd name="connsiteX17" fmla="*/ 143933 w 641299"/>
                  <a:gd name="connsiteY17" fmla="*/ 553079 h 959825"/>
                  <a:gd name="connsiteX0" fmla="*/ 143933 w 640316"/>
                  <a:gd name="connsiteY0" fmla="*/ 553079 h 936125"/>
                  <a:gd name="connsiteX1" fmla="*/ 2265 w 640316"/>
                  <a:gd name="connsiteY1" fmla="*/ 656110 h 936125"/>
                  <a:gd name="connsiteX2" fmla="*/ 92417 w 640316"/>
                  <a:gd name="connsiteY2" fmla="*/ 862172 h 936125"/>
                  <a:gd name="connsiteX3" fmla="*/ 517420 w 640316"/>
                  <a:gd name="connsiteY3" fmla="*/ 913687 h 936125"/>
                  <a:gd name="connsiteX4" fmla="*/ 637431 w 640316"/>
                  <a:gd name="connsiteY4" fmla="*/ 517387 h 936125"/>
                  <a:gd name="connsiteX5" fmla="*/ 427268 w 640316"/>
                  <a:gd name="connsiteY5" fmla="*/ 334138 h 936125"/>
                  <a:gd name="connsiteX6" fmla="*/ 491662 w 640316"/>
                  <a:gd name="connsiteY6" fmla="*/ 153834 h 936125"/>
                  <a:gd name="connsiteX7" fmla="*/ 568936 w 640316"/>
                  <a:gd name="connsiteY7" fmla="*/ 37924 h 936125"/>
                  <a:gd name="connsiteX8" fmla="*/ 362874 w 640316"/>
                  <a:gd name="connsiteY8" fmla="*/ 12166 h 936125"/>
                  <a:gd name="connsiteX9" fmla="*/ 259843 w 640316"/>
                  <a:gd name="connsiteY9" fmla="*/ 218228 h 936125"/>
                  <a:gd name="connsiteX10" fmla="*/ 298479 w 640316"/>
                  <a:gd name="connsiteY10" fmla="*/ 462927 h 936125"/>
                  <a:gd name="connsiteX11" fmla="*/ 504541 w 640316"/>
                  <a:gd name="connsiteY11" fmla="*/ 578836 h 936125"/>
                  <a:gd name="connsiteX12" fmla="*/ 444305 w 640316"/>
                  <a:gd name="connsiteY12" fmla="*/ 806555 h 936125"/>
                  <a:gd name="connsiteX13" fmla="*/ 208327 w 640316"/>
                  <a:gd name="connsiteY13" fmla="*/ 797777 h 936125"/>
                  <a:gd name="connsiteX14" fmla="*/ 138677 w 640316"/>
                  <a:gd name="connsiteY14" fmla="*/ 703525 h 936125"/>
                  <a:gd name="connsiteX15" fmla="*/ 234085 w 640316"/>
                  <a:gd name="connsiteY15" fmla="*/ 617473 h 936125"/>
                  <a:gd name="connsiteX16" fmla="*/ 195448 w 640316"/>
                  <a:gd name="connsiteY16" fmla="*/ 553079 h 936125"/>
                  <a:gd name="connsiteX17" fmla="*/ 143933 w 640316"/>
                  <a:gd name="connsiteY17" fmla="*/ 553079 h 936125"/>
                  <a:gd name="connsiteX0" fmla="*/ 143933 w 655348"/>
                  <a:gd name="connsiteY0" fmla="*/ 553079 h 936125"/>
                  <a:gd name="connsiteX1" fmla="*/ 2265 w 655348"/>
                  <a:gd name="connsiteY1" fmla="*/ 656110 h 936125"/>
                  <a:gd name="connsiteX2" fmla="*/ 92417 w 655348"/>
                  <a:gd name="connsiteY2" fmla="*/ 862172 h 936125"/>
                  <a:gd name="connsiteX3" fmla="*/ 517420 w 655348"/>
                  <a:gd name="connsiteY3" fmla="*/ 913687 h 936125"/>
                  <a:gd name="connsiteX4" fmla="*/ 637431 w 655348"/>
                  <a:gd name="connsiteY4" fmla="*/ 517387 h 936125"/>
                  <a:gd name="connsiteX5" fmla="*/ 427268 w 655348"/>
                  <a:gd name="connsiteY5" fmla="*/ 334138 h 936125"/>
                  <a:gd name="connsiteX6" fmla="*/ 491662 w 655348"/>
                  <a:gd name="connsiteY6" fmla="*/ 153834 h 936125"/>
                  <a:gd name="connsiteX7" fmla="*/ 568936 w 655348"/>
                  <a:gd name="connsiteY7" fmla="*/ 37924 h 936125"/>
                  <a:gd name="connsiteX8" fmla="*/ 362874 w 655348"/>
                  <a:gd name="connsiteY8" fmla="*/ 12166 h 936125"/>
                  <a:gd name="connsiteX9" fmla="*/ 259843 w 655348"/>
                  <a:gd name="connsiteY9" fmla="*/ 218228 h 936125"/>
                  <a:gd name="connsiteX10" fmla="*/ 298479 w 655348"/>
                  <a:gd name="connsiteY10" fmla="*/ 462927 h 936125"/>
                  <a:gd name="connsiteX11" fmla="*/ 504541 w 655348"/>
                  <a:gd name="connsiteY11" fmla="*/ 578836 h 936125"/>
                  <a:gd name="connsiteX12" fmla="*/ 444305 w 655348"/>
                  <a:gd name="connsiteY12" fmla="*/ 806555 h 936125"/>
                  <a:gd name="connsiteX13" fmla="*/ 208327 w 655348"/>
                  <a:gd name="connsiteY13" fmla="*/ 797777 h 936125"/>
                  <a:gd name="connsiteX14" fmla="*/ 138677 w 655348"/>
                  <a:gd name="connsiteY14" fmla="*/ 703525 h 936125"/>
                  <a:gd name="connsiteX15" fmla="*/ 234085 w 655348"/>
                  <a:gd name="connsiteY15" fmla="*/ 617473 h 936125"/>
                  <a:gd name="connsiteX16" fmla="*/ 195448 w 655348"/>
                  <a:gd name="connsiteY16" fmla="*/ 553079 h 936125"/>
                  <a:gd name="connsiteX17" fmla="*/ 143933 w 655348"/>
                  <a:gd name="connsiteY17" fmla="*/ 553079 h 936125"/>
                  <a:gd name="connsiteX0" fmla="*/ 143933 w 642693"/>
                  <a:gd name="connsiteY0" fmla="*/ 553079 h 936125"/>
                  <a:gd name="connsiteX1" fmla="*/ 2265 w 642693"/>
                  <a:gd name="connsiteY1" fmla="*/ 656110 h 936125"/>
                  <a:gd name="connsiteX2" fmla="*/ 92417 w 642693"/>
                  <a:gd name="connsiteY2" fmla="*/ 862172 h 936125"/>
                  <a:gd name="connsiteX3" fmla="*/ 517420 w 642693"/>
                  <a:gd name="connsiteY3" fmla="*/ 913687 h 936125"/>
                  <a:gd name="connsiteX4" fmla="*/ 637431 w 642693"/>
                  <a:gd name="connsiteY4" fmla="*/ 517387 h 936125"/>
                  <a:gd name="connsiteX5" fmla="*/ 382163 w 642693"/>
                  <a:gd name="connsiteY5" fmla="*/ 395644 h 936125"/>
                  <a:gd name="connsiteX6" fmla="*/ 491662 w 642693"/>
                  <a:gd name="connsiteY6" fmla="*/ 153834 h 936125"/>
                  <a:gd name="connsiteX7" fmla="*/ 568936 w 642693"/>
                  <a:gd name="connsiteY7" fmla="*/ 37924 h 936125"/>
                  <a:gd name="connsiteX8" fmla="*/ 362874 w 642693"/>
                  <a:gd name="connsiteY8" fmla="*/ 12166 h 936125"/>
                  <a:gd name="connsiteX9" fmla="*/ 259843 w 642693"/>
                  <a:gd name="connsiteY9" fmla="*/ 218228 h 936125"/>
                  <a:gd name="connsiteX10" fmla="*/ 298479 w 642693"/>
                  <a:gd name="connsiteY10" fmla="*/ 462927 h 936125"/>
                  <a:gd name="connsiteX11" fmla="*/ 504541 w 642693"/>
                  <a:gd name="connsiteY11" fmla="*/ 578836 h 936125"/>
                  <a:gd name="connsiteX12" fmla="*/ 444305 w 642693"/>
                  <a:gd name="connsiteY12" fmla="*/ 806555 h 936125"/>
                  <a:gd name="connsiteX13" fmla="*/ 208327 w 642693"/>
                  <a:gd name="connsiteY13" fmla="*/ 797777 h 936125"/>
                  <a:gd name="connsiteX14" fmla="*/ 138677 w 642693"/>
                  <a:gd name="connsiteY14" fmla="*/ 703525 h 936125"/>
                  <a:gd name="connsiteX15" fmla="*/ 234085 w 642693"/>
                  <a:gd name="connsiteY15" fmla="*/ 617473 h 936125"/>
                  <a:gd name="connsiteX16" fmla="*/ 195448 w 642693"/>
                  <a:gd name="connsiteY16" fmla="*/ 553079 h 936125"/>
                  <a:gd name="connsiteX17" fmla="*/ 143933 w 642693"/>
                  <a:gd name="connsiteY17" fmla="*/ 553079 h 936125"/>
                  <a:gd name="connsiteX0" fmla="*/ 143933 w 666915"/>
                  <a:gd name="connsiteY0" fmla="*/ 553079 h 936125"/>
                  <a:gd name="connsiteX1" fmla="*/ 2265 w 666915"/>
                  <a:gd name="connsiteY1" fmla="*/ 656110 h 936125"/>
                  <a:gd name="connsiteX2" fmla="*/ 92417 w 666915"/>
                  <a:gd name="connsiteY2" fmla="*/ 862172 h 936125"/>
                  <a:gd name="connsiteX3" fmla="*/ 517420 w 666915"/>
                  <a:gd name="connsiteY3" fmla="*/ 913687 h 936125"/>
                  <a:gd name="connsiteX4" fmla="*/ 637431 w 666915"/>
                  <a:gd name="connsiteY4" fmla="*/ 517387 h 936125"/>
                  <a:gd name="connsiteX5" fmla="*/ 382163 w 666915"/>
                  <a:gd name="connsiteY5" fmla="*/ 395644 h 936125"/>
                  <a:gd name="connsiteX6" fmla="*/ 491662 w 666915"/>
                  <a:gd name="connsiteY6" fmla="*/ 153834 h 936125"/>
                  <a:gd name="connsiteX7" fmla="*/ 568936 w 666915"/>
                  <a:gd name="connsiteY7" fmla="*/ 37924 h 936125"/>
                  <a:gd name="connsiteX8" fmla="*/ 362874 w 666915"/>
                  <a:gd name="connsiteY8" fmla="*/ 12166 h 936125"/>
                  <a:gd name="connsiteX9" fmla="*/ 259843 w 666915"/>
                  <a:gd name="connsiteY9" fmla="*/ 218228 h 936125"/>
                  <a:gd name="connsiteX10" fmla="*/ 298479 w 666915"/>
                  <a:gd name="connsiteY10" fmla="*/ 462927 h 936125"/>
                  <a:gd name="connsiteX11" fmla="*/ 504541 w 666915"/>
                  <a:gd name="connsiteY11" fmla="*/ 578836 h 936125"/>
                  <a:gd name="connsiteX12" fmla="*/ 444305 w 666915"/>
                  <a:gd name="connsiteY12" fmla="*/ 806555 h 936125"/>
                  <a:gd name="connsiteX13" fmla="*/ 208327 w 666915"/>
                  <a:gd name="connsiteY13" fmla="*/ 797777 h 936125"/>
                  <a:gd name="connsiteX14" fmla="*/ 138677 w 666915"/>
                  <a:gd name="connsiteY14" fmla="*/ 703525 h 936125"/>
                  <a:gd name="connsiteX15" fmla="*/ 234085 w 666915"/>
                  <a:gd name="connsiteY15" fmla="*/ 617473 h 936125"/>
                  <a:gd name="connsiteX16" fmla="*/ 195448 w 666915"/>
                  <a:gd name="connsiteY16" fmla="*/ 553079 h 936125"/>
                  <a:gd name="connsiteX17" fmla="*/ 143933 w 666915"/>
                  <a:gd name="connsiteY17" fmla="*/ 553079 h 936125"/>
                  <a:gd name="connsiteX0" fmla="*/ 143933 w 676708"/>
                  <a:gd name="connsiteY0" fmla="*/ 553079 h 946885"/>
                  <a:gd name="connsiteX1" fmla="*/ 2265 w 676708"/>
                  <a:gd name="connsiteY1" fmla="*/ 656110 h 946885"/>
                  <a:gd name="connsiteX2" fmla="*/ 92417 w 676708"/>
                  <a:gd name="connsiteY2" fmla="*/ 862172 h 946885"/>
                  <a:gd name="connsiteX3" fmla="*/ 517420 w 676708"/>
                  <a:gd name="connsiteY3" fmla="*/ 913687 h 946885"/>
                  <a:gd name="connsiteX4" fmla="*/ 637431 w 676708"/>
                  <a:gd name="connsiteY4" fmla="*/ 517387 h 946885"/>
                  <a:gd name="connsiteX5" fmla="*/ 382163 w 676708"/>
                  <a:gd name="connsiteY5" fmla="*/ 395644 h 946885"/>
                  <a:gd name="connsiteX6" fmla="*/ 491662 w 676708"/>
                  <a:gd name="connsiteY6" fmla="*/ 153834 h 946885"/>
                  <a:gd name="connsiteX7" fmla="*/ 568936 w 676708"/>
                  <a:gd name="connsiteY7" fmla="*/ 37924 h 946885"/>
                  <a:gd name="connsiteX8" fmla="*/ 362874 w 676708"/>
                  <a:gd name="connsiteY8" fmla="*/ 12166 h 946885"/>
                  <a:gd name="connsiteX9" fmla="*/ 259843 w 676708"/>
                  <a:gd name="connsiteY9" fmla="*/ 218228 h 946885"/>
                  <a:gd name="connsiteX10" fmla="*/ 298479 w 676708"/>
                  <a:gd name="connsiteY10" fmla="*/ 462927 h 946885"/>
                  <a:gd name="connsiteX11" fmla="*/ 504541 w 676708"/>
                  <a:gd name="connsiteY11" fmla="*/ 578836 h 946885"/>
                  <a:gd name="connsiteX12" fmla="*/ 444305 w 676708"/>
                  <a:gd name="connsiteY12" fmla="*/ 806555 h 946885"/>
                  <a:gd name="connsiteX13" fmla="*/ 208327 w 676708"/>
                  <a:gd name="connsiteY13" fmla="*/ 797777 h 946885"/>
                  <a:gd name="connsiteX14" fmla="*/ 138677 w 676708"/>
                  <a:gd name="connsiteY14" fmla="*/ 703525 h 946885"/>
                  <a:gd name="connsiteX15" fmla="*/ 234085 w 676708"/>
                  <a:gd name="connsiteY15" fmla="*/ 617473 h 946885"/>
                  <a:gd name="connsiteX16" fmla="*/ 195448 w 676708"/>
                  <a:gd name="connsiteY16" fmla="*/ 553079 h 946885"/>
                  <a:gd name="connsiteX17" fmla="*/ 143933 w 676708"/>
                  <a:gd name="connsiteY17" fmla="*/ 553079 h 946885"/>
                  <a:gd name="connsiteX0" fmla="*/ 147640 w 680415"/>
                  <a:gd name="connsiteY0" fmla="*/ 553079 h 954651"/>
                  <a:gd name="connsiteX1" fmla="*/ 5972 w 680415"/>
                  <a:gd name="connsiteY1" fmla="*/ 656110 h 954651"/>
                  <a:gd name="connsiteX2" fmla="*/ 96124 w 680415"/>
                  <a:gd name="connsiteY2" fmla="*/ 862172 h 954651"/>
                  <a:gd name="connsiteX3" fmla="*/ 521127 w 680415"/>
                  <a:gd name="connsiteY3" fmla="*/ 913687 h 954651"/>
                  <a:gd name="connsiteX4" fmla="*/ 641138 w 680415"/>
                  <a:gd name="connsiteY4" fmla="*/ 517387 h 954651"/>
                  <a:gd name="connsiteX5" fmla="*/ 385870 w 680415"/>
                  <a:gd name="connsiteY5" fmla="*/ 395644 h 954651"/>
                  <a:gd name="connsiteX6" fmla="*/ 495369 w 680415"/>
                  <a:gd name="connsiteY6" fmla="*/ 153834 h 954651"/>
                  <a:gd name="connsiteX7" fmla="*/ 572643 w 680415"/>
                  <a:gd name="connsiteY7" fmla="*/ 37924 h 954651"/>
                  <a:gd name="connsiteX8" fmla="*/ 366581 w 680415"/>
                  <a:gd name="connsiteY8" fmla="*/ 12166 h 954651"/>
                  <a:gd name="connsiteX9" fmla="*/ 263550 w 680415"/>
                  <a:gd name="connsiteY9" fmla="*/ 218228 h 954651"/>
                  <a:gd name="connsiteX10" fmla="*/ 302186 w 680415"/>
                  <a:gd name="connsiteY10" fmla="*/ 462927 h 954651"/>
                  <a:gd name="connsiteX11" fmla="*/ 508248 w 680415"/>
                  <a:gd name="connsiteY11" fmla="*/ 578836 h 954651"/>
                  <a:gd name="connsiteX12" fmla="*/ 448012 w 680415"/>
                  <a:gd name="connsiteY12" fmla="*/ 806555 h 954651"/>
                  <a:gd name="connsiteX13" fmla="*/ 212034 w 680415"/>
                  <a:gd name="connsiteY13" fmla="*/ 797777 h 954651"/>
                  <a:gd name="connsiteX14" fmla="*/ 142384 w 680415"/>
                  <a:gd name="connsiteY14" fmla="*/ 703525 h 954651"/>
                  <a:gd name="connsiteX15" fmla="*/ 237792 w 680415"/>
                  <a:gd name="connsiteY15" fmla="*/ 617473 h 954651"/>
                  <a:gd name="connsiteX16" fmla="*/ 199155 w 680415"/>
                  <a:gd name="connsiteY16" fmla="*/ 553079 h 954651"/>
                  <a:gd name="connsiteX17" fmla="*/ 147640 w 680415"/>
                  <a:gd name="connsiteY17" fmla="*/ 553079 h 954651"/>
                  <a:gd name="connsiteX0" fmla="*/ 151271 w 684046"/>
                  <a:gd name="connsiteY0" fmla="*/ 553079 h 954651"/>
                  <a:gd name="connsiteX1" fmla="*/ 9603 w 684046"/>
                  <a:gd name="connsiteY1" fmla="*/ 656110 h 954651"/>
                  <a:gd name="connsiteX2" fmla="*/ 99755 w 684046"/>
                  <a:gd name="connsiteY2" fmla="*/ 862172 h 954651"/>
                  <a:gd name="connsiteX3" fmla="*/ 524758 w 684046"/>
                  <a:gd name="connsiteY3" fmla="*/ 913687 h 954651"/>
                  <a:gd name="connsiteX4" fmla="*/ 644769 w 684046"/>
                  <a:gd name="connsiteY4" fmla="*/ 517387 h 954651"/>
                  <a:gd name="connsiteX5" fmla="*/ 389501 w 684046"/>
                  <a:gd name="connsiteY5" fmla="*/ 395644 h 954651"/>
                  <a:gd name="connsiteX6" fmla="*/ 499000 w 684046"/>
                  <a:gd name="connsiteY6" fmla="*/ 153834 h 954651"/>
                  <a:gd name="connsiteX7" fmla="*/ 576274 w 684046"/>
                  <a:gd name="connsiteY7" fmla="*/ 37924 h 954651"/>
                  <a:gd name="connsiteX8" fmla="*/ 370212 w 684046"/>
                  <a:gd name="connsiteY8" fmla="*/ 12166 h 954651"/>
                  <a:gd name="connsiteX9" fmla="*/ 267181 w 684046"/>
                  <a:gd name="connsiteY9" fmla="*/ 218228 h 954651"/>
                  <a:gd name="connsiteX10" fmla="*/ 305817 w 684046"/>
                  <a:gd name="connsiteY10" fmla="*/ 462927 h 954651"/>
                  <a:gd name="connsiteX11" fmla="*/ 511879 w 684046"/>
                  <a:gd name="connsiteY11" fmla="*/ 578836 h 954651"/>
                  <a:gd name="connsiteX12" fmla="*/ 451643 w 684046"/>
                  <a:gd name="connsiteY12" fmla="*/ 806555 h 954651"/>
                  <a:gd name="connsiteX13" fmla="*/ 215665 w 684046"/>
                  <a:gd name="connsiteY13" fmla="*/ 797777 h 954651"/>
                  <a:gd name="connsiteX14" fmla="*/ 146015 w 684046"/>
                  <a:gd name="connsiteY14" fmla="*/ 703525 h 954651"/>
                  <a:gd name="connsiteX15" fmla="*/ 241423 w 684046"/>
                  <a:gd name="connsiteY15" fmla="*/ 617473 h 954651"/>
                  <a:gd name="connsiteX16" fmla="*/ 202786 w 684046"/>
                  <a:gd name="connsiteY16" fmla="*/ 553079 h 954651"/>
                  <a:gd name="connsiteX17" fmla="*/ 151271 w 684046"/>
                  <a:gd name="connsiteY17" fmla="*/ 553079 h 954651"/>
                  <a:gd name="connsiteX0" fmla="*/ 158317 w 691092"/>
                  <a:gd name="connsiteY0" fmla="*/ 553079 h 947386"/>
                  <a:gd name="connsiteX1" fmla="*/ 4348 w 691092"/>
                  <a:gd name="connsiteY1" fmla="*/ 639708 h 947386"/>
                  <a:gd name="connsiteX2" fmla="*/ 106801 w 691092"/>
                  <a:gd name="connsiteY2" fmla="*/ 862172 h 947386"/>
                  <a:gd name="connsiteX3" fmla="*/ 531804 w 691092"/>
                  <a:gd name="connsiteY3" fmla="*/ 913687 h 947386"/>
                  <a:gd name="connsiteX4" fmla="*/ 651815 w 691092"/>
                  <a:gd name="connsiteY4" fmla="*/ 517387 h 947386"/>
                  <a:gd name="connsiteX5" fmla="*/ 396547 w 691092"/>
                  <a:gd name="connsiteY5" fmla="*/ 395644 h 947386"/>
                  <a:gd name="connsiteX6" fmla="*/ 506046 w 691092"/>
                  <a:gd name="connsiteY6" fmla="*/ 153834 h 947386"/>
                  <a:gd name="connsiteX7" fmla="*/ 583320 w 691092"/>
                  <a:gd name="connsiteY7" fmla="*/ 37924 h 947386"/>
                  <a:gd name="connsiteX8" fmla="*/ 377258 w 691092"/>
                  <a:gd name="connsiteY8" fmla="*/ 12166 h 947386"/>
                  <a:gd name="connsiteX9" fmla="*/ 274227 w 691092"/>
                  <a:gd name="connsiteY9" fmla="*/ 218228 h 947386"/>
                  <a:gd name="connsiteX10" fmla="*/ 312863 w 691092"/>
                  <a:gd name="connsiteY10" fmla="*/ 462927 h 947386"/>
                  <a:gd name="connsiteX11" fmla="*/ 518925 w 691092"/>
                  <a:gd name="connsiteY11" fmla="*/ 578836 h 947386"/>
                  <a:gd name="connsiteX12" fmla="*/ 458689 w 691092"/>
                  <a:gd name="connsiteY12" fmla="*/ 806555 h 947386"/>
                  <a:gd name="connsiteX13" fmla="*/ 222711 w 691092"/>
                  <a:gd name="connsiteY13" fmla="*/ 797777 h 947386"/>
                  <a:gd name="connsiteX14" fmla="*/ 153061 w 691092"/>
                  <a:gd name="connsiteY14" fmla="*/ 703525 h 947386"/>
                  <a:gd name="connsiteX15" fmla="*/ 248469 w 691092"/>
                  <a:gd name="connsiteY15" fmla="*/ 617473 h 947386"/>
                  <a:gd name="connsiteX16" fmla="*/ 209832 w 691092"/>
                  <a:gd name="connsiteY16" fmla="*/ 553079 h 947386"/>
                  <a:gd name="connsiteX17" fmla="*/ 158317 w 691092"/>
                  <a:gd name="connsiteY17" fmla="*/ 553079 h 947386"/>
                  <a:gd name="connsiteX0" fmla="*/ 209968 w 691228"/>
                  <a:gd name="connsiteY0" fmla="*/ 553079 h 947386"/>
                  <a:gd name="connsiteX1" fmla="*/ 4484 w 691228"/>
                  <a:gd name="connsiteY1" fmla="*/ 639708 h 947386"/>
                  <a:gd name="connsiteX2" fmla="*/ 106937 w 691228"/>
                  <a:gd name="connsiteY2" fmla="*/ 862172 h 947386"/>
                  <a:gd name="connsiteX3" fmla="*/ 531940 w 691228"/>
                  <a:gd name="connsiteY3" fmla="*/ 913687 h 947386"/>
                  <a:gd name="connsiteX4" fmla="*/ 651951 w 691228"/>
                  <a:gd name="connsiteY4" fmla="*/ 517387 h 947386"/>
                  <a:gd name="connsiteX5" fmla="*/ 396683 w 691228"/>
                  <a:gd name="connsiteY5" fmla="*/ 395644 h 947386"/>
                  <a:gd name="connsiteX6" fmla="*/ 506182 w 691228"/>
                  <a:gd name="connsiteY6" fmla="*/ 153834 h 947386"/>
                  <a:gd name="connsiteX7" fmla="*/ 583456 w 691228"/>
                  <a:gd name="connsiteY7" fmla="*/ 37924 h 947386"/>
                  <a:gd name="connsiteX8" fmla="*/ 377394 w 691228"/>
                  <a:gd name="connsiteY8" fmla="*/ 12166 h 947386"/>
                  <a:gd name="connsiteX9" fmla="*/ 274363 w 691228"/>
                  <a:gd name="connsiteY9" fmla="*/ 218228 h 947386"/>
                  <a:gd name="connsiteX10" fmla="*/ 312999 w 691228"/>
                  <a:gd name="connsiteY10" fmla="*/ 462927 h 947386"/>
                  <a:gd name="connsiteX11" fmla="*/ 519061 w 691228"/>
                  <a:gd name="connsiteY11" fmla="*/ 578836 h 947386"/>
                  <a:gd name="connsiteX12" fmla="*/ 458825 w 691228"/>
                  <a:gd name="connsiteY12" fmla="*/ 806555 h 947386"/>
                  <a:gd name="connsiteX13" fmla="*/ 222847 w 691228"/>
                  <a:gd name="connsiteY13" fmla="*/ 797777 h 947386"/>
                  <a:gd name="connsiteX14" fmla="*/ 153197 w 691228"/>
                  <a:gd name="connsiteY14" fmla="*/ 703525 h 947386"/>
                  <a:gd name="connsiteX15" fmla="*/ 248605 w 691228"/>
                  <a:gd name="connsiteY15" fmla="*/ 617473 h 947386"/>
                  <a:gd name="connsiteX16" fmla="*/ 209968 w 691228"/>
                  <a:gd name="connsiteY16" fmla="*/ 553079 h 94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1228" h="947386">
                    <a:moveTo>
                      <a:pt x="209968" y="553079"/>
                    </a:moveTo>
                    <a:cubicBezTo>
                      <a:pt x="169281" y="556785"/>
                      <a:pt x="21656" y="588192"/>
                      <a:pt x="4484" y="639708"/>
                    </a:cubicBezTo>
                    <a:cubicBezTo>
                      <a:pt x="-12688" y="691224"/>
                      <a:pt x="19028" y="816509"/>
                      <a:pt x="106937" y="862172"/>
                    </a:cubicBezTo>
                    <a:cubicBezTo>
                      <a:pt x="194846" y="907835"/>
                      <a:pt x="383698" y="995754"/>
                      <a:pt x="531940" y="913687"/>
                    </a:cubicBezTo>
                    <a:cubicBezTo>
                      <a:pt x="680182" y="831620"/>
                      <a:pt x="736001" y="624229"/>
                      <a:pt x="651951" y="517387"/>
                    </a:cubicBezTo>
                    <a:cubicBezTo>
                      <a:pt x="567901" y="410545"/>
                      <a:pt x="420978" y="456236"/>
                      <a:pt x="396683" y="395644"/>
                    </a:cubicBezTo>
                    <a:cubicBezTo>
                      <a:pt x="372388" y="335052"/>
                      <a:pt x="475053" y="213454"/>
                      <a:pt x="506182" y="153834"/>
                    </a:cubicBezTo>
                    <a:cubicBezTo>
                      <a:pt x="537311" y="94214"/>
                      <a:pt x="604921" y="61535"/>
                      <a:pt x="583456" y="37924"/>
                    </a:cubicBezTo>
                    <a:cubicBezTo>
                      <a:pt x="561991" y="14313"/>
                      <a:pt x="428910" y="-17885"/>
                      <a:pt x="377394" y="12166"/>
                    </a:cubicBezTo>
                    <a:cubicBezTo>
                      <a:pt x="325879" y="42217"/>
                      <a:pt x="285095" y="143101"/>
                      <a:pt x="274363" y="218228"/>
                    </a:cubicBezTo>
                    <a:cubicBezTo>
                      <a:pt x="263631" y="293355"/>
                      <a:pt x="272216" y="402826"/>
                      <a:pt x="312999" y="462927"/>
                    </a:cubicBezTo>
                    <a:cubicBezTo>
                      <a:pt x="353782" y="523028"/>
                      <a:pt x="494757" y="521565"/>
                      <a:pt x="519061" y="578836"/>
                    </a:cubicBezTo>
                    <a:cubicBezTo>
                      <a:pt x="543365" y="636107"/>
                      <a:pt x="536897" y="733161"/>
                      <a:pt x="458825" y="806555"/>
                    </a:cubicBezTo>
                    <a:cubicBezTo>
                      <a:pt x="380753" y="879949"/>
                      <a:pt x="273785" y="814949"/>
                      <a:pt x="222847" y="797777"/>
                    </a:cubicBezTo>
                    <a:cubicBezTo>
                      <a:pt x="171909" y="780605"/>
                      <a:pt x="148904" y="733576"/>
                      <a:pt x="153197" y="703525"/>
                    </a:cubicBezTo>
                    <a:cubicBezTo>
                      <a:pt x="157490" y="673474"/>
                      <a:pt x="235726" y="643231"/>
                      <a:pt x="248605" y="617473"/>
                    </a:cubicBezTo>
                    <a:cubicBezTo>
                      <a:pt x="261484" y="591715"/>
                      <a:pt x="250655" y="549373"/>
                      <a:pt x="209968" y="5530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7AC4C"/>
                  </a:gs>
                  <a:gs pos="32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2405246" y="824101"/>
                <a:ext cx="1085992" cy="412271"/>
              </a:xfrm>
              <a:custGeom>
                <a:avLst/>
                <a:gdLst>
                  <a:gd name="connsiteX0" fmla="*/ 3103 w 1085992"/>
                  <a:gd name="connsiteY0" fmla="*/ 154693 h 412271"/>
                  <a:gd name="connsiteX1" fmla="*/ 544016 w 1085992"/>
                  <a:gd name="connsiteY1" fmla="*/ 147 h 412271"/>
                  <a:gd name="connsiteX2" fmla="*/ 1084929 w 1085992"/>
                  <a:gd name="connsiteY2" fmla="*/ 180451 h 412271"/>
                  <a:gd name="connsiteX3" fmla="*/ 672805 w 1085992"/>
                  <a:gd name="connsiteY3" fmla="*/ 412271 h 412271"/>
                  <a:gd name="connsiteX4" fmla="*/ 337954 w 1085992"/>
                  <a:gd name="connsiteY4" fmla="*/ 412271 h 412271"/>
                  <a:gd name="connsiteX5" fmla="*/ 3103 w 1085992"/>
                  <a:gd name="connsiteY5" fmla="*/ 154693 h 4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992" h="412271">
                    <a:moveTo>
                      <a:pt x="3103" y="154693"/>
                    </a:moveTo>
                    <a:cubicBezTo>
                      <a:pt x="37447" y="86006"/>
                      <a:pt x="363712" y="-4146"/>
                      <a:pt x="544016" y="147"/>
                    </a:cubicBezTo>
                    <a:cubicBezTo>
                      <a:pt x="724320" y="4440"/>
                      <a:pt x="1063464" y="111764"/>
                      <a:pt x="1084929" y="180451"/>
                    </a:cubicBezTo>
                    <a:cubicBezTo>
                      <a:pt x="1106394" y="249138"/>
                      <a:pt x="797301" y="373634"/>
                      <a:pt x="672805" y="412271"/>
                    </a:cubicBezTo>
                    <a:cubicBezTo>
                      <a:pt x="548309" y="450908"/>
                      <a:pt x="447424" y="450908"/>
                      <a:pt x="337954" y="412271"/>
                    </a:cubicBezTo>
                    <a:cubicBezTo>
                      <a:pt x="228484" y="373634"/>
                      <a:pt x="-31241" y="223380"/>
                      <a:pt x="3103" y="15469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6D78A"/>
                  </a:gs>
                  <a:gs pos="0">
                    <a:schemeClr val="accent6">
                      <a:lumMod val="50000"/>
                    </a:schemeClr>
                  </a:gs>
                  <a:gs pos="78000">
                    <a:srgbClr val="C7AC4C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rot="1475457">
            <a:off x="6282554" y="3806188"/>
            <a:ext cx="2409064" cy="1055434"/>
            <a:chOff x="395272" y="842064"/>
            <a:chExt cx="3988922" cy="1747585"/>
          </a:xfrm>
        </p:grpSpPr>
        <p:grpSp>
          <p:nvGrpSpPr>
            <p:cNvPr id="189" name="Group 188"/>
            <p:cNvGrpSpPr/>
            <p:nvPr/>
          </p:nvGrpSpPr>
          <p:grpSpPr>
            <a:xfrm rot="18566454">
              <a:off x="3676635" y="1848972"/>
              <a:ext cx="629132" cy="785987"/>
              <a:chOff x="2288674" y="3796282"/>
              <a:chExt cx="1096210" cy="1369516"/>
            </a:xfrm>
          </p:grpSpPr>
          <p:sp>
            <p:nvSpPr>
              <p:cNvPr id="190" name="Freeform 189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Oval 192"/>
            <p:cNvSpPr/>
            <p:nvPr/>
          </p:nvSpPr>
          <p:spPr>
            <a:xfrm rot="951870">
              <a:off x="3544923" y="1853089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 rot="18566454">
              <a:off x="3707650" y="1920620"/>
              <a:ext cx="629133" cy="708925"/>
              <a:chOff x="2288673" y="3935662"/>
              <a:chExt cx="1096211" cy="1235242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0" name="Oval 219"/>
            <p:cNvSpPr/>
            <p:nvPr/>
          </p:nvSpPr>
          <p:spPr>
            <a:xfrm>
              <a:off x="644382" y="1774174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100000">
                  <a:srgbClr val="BA006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395272" y="2125342"/>
              <a:ext cx="374838" cy="374838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54080" y="2139762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2133601" y="842064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Down Arrow 230"/>
            <p:cNvSpPr/>
            <p:nvPr/>
          </p:nvSpPr>
          <p:spPr>
            <a:xfrm rot="13856468">
              <a:off x="1265977" y="966743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BA0066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wn Arrow 232"/>
            <p:cNvSpPr/>
            <p:nvPr/>
          </p:nvSpPr>
          <p:spPr>
            <a:xfrm rot="18305210">
              <a:off x="2649120" y="974200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rgbClr val="00FFFF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" name="Picture 10" descr="2005 Penny Obv Unc 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2969317" y="1305644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8" descr="2005 Penny Rev Unc D.png"/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3472185" y="1871621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304800" y="3613666"/>
            <a:ext cx="4191000" cy="2939534"/>
            <a:chOff x="2991020" y="952518"/>
            <a:chExt cx="5767560" cy="4200598"/>
          </a:xfrm>
        </p:grpSpPr>
        <p:sp>
          <p:nvSpPr>
            <p:cNvPr id="123" name="Rectangle 8"/>
            <p:cNvSpPr/>
            <p:nvPr/>
          </p:nvSpPr>
          <p:spPr>
            <a:xfrm>
              <a:off x="4423430" y="1089225"/>
              <a:ext cx="2825087" cy="3687490"/>
            </a:xfrm>
            <a:custGeom>
              <a:avLst/>
              <a:gdLst>
                <a:gd name="connsiteX0" fmla="*/ 953068 w 2825087"/>
                <a:gd name="connsiteY0" fmla="*/ 13597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53068 w 2825087"/>
                <a:gd name="connsiteY8" fmla="*/ 13597 h 3684091"/>
                <a:gd name="connsiteX0" fmla="*/ 949668 w 2825087"/>
                <a:gd name="connsiteY0" fmla="*/ 3400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86790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69794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6799 h 3687490"/>
                <a:gd name="connsiteX1" fmla="*/ 1879992 w 2825087"/>
                <a:gd name="connsiteY1" fmla="*/ 0 h 3687490"/>
                <a:gd name="connsiteX2" fmla="*/ 1883391 w 2825087"/>
                <a:gd name="connsiteY2" fmla="*/ 1851954 h 3687490"/>
                <a:gd name="connsiteX3" fmla="*/ 2825087 w 2825087"/>
                <a:gd name="connsiteY3" fmla="*/ 1851954 h 3687490"/>
                <a:gd name="connsiteX4" fmla="*/ 2825087 w 2825087"/>
                <a:gd name="connsiteY4" fmla="*/ 3687490 h 3687490"/>
                <a:gd name="connsiteX5" fmla="*/ 0 w 2825087"/>
                <a:gd name="connsiteY5" fmla="*/ 3687490 h 3687490"/>
                <a:gd name="connsiteX6" fmla="*/ 0 w 2825087"/>
                <a:gd name="connsiteY6" fmla="*/ 1851954 h 3687490"/>
                <a:gd name="connsiteX7" fmla="*/ 953068 w 2825087"/>
                <a:gd name="connsiteY7" fmla="*/ 1851954 h 3687490"/>
                <a:gd name="connsiteX8" fmla="*/ 949668 w 2825087"/>
                <a:gd name="connsiteY8" fmla="*/ 6799 h 368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087" h="3687490">
                  <a:moveTo>
                    <a:pt x="949668" y="6799"/>
                  </a:moveTo>
                  <a:lnTo>
                    <a:pt x="1879992" y="0"/>
                  </a:lnTo>
                  <a:lnTo>
                    <a:pt x="1883391" y="1851954"/>
                  </a:lnTo>
                  <a:lnTo>
                    <a:pt x="2825087" y="1851954"/>
                  </a:lnTo>
                  <a:lnTo>
                    <a:pt x="2825087" y="3687490"/>
                  </a:lnTo>
                  <a:lnTo>
                    <a:pt x="0" y="3687490"/>
                  </a:lnTo>
                  <a:lnTo>
                    <a:pt x="0" y="1851954"/>
                  </a:lnTo>
                  <a:lnTo>
                    <a:pt x="953068" y="1851954"/>
                  </a:lnTo>
                  <a:cubicBezTo>
                    <a:pt x="951935" y="1236902"/>
                    <a:pt x="950801" y="621851"/>
                    <a:pt x="949668" y="679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0"/>
            <p:cNvSpPr/>
            <p:nvPr/>
          </p:nvSpPr>
          <p:spPr>
            <a:xfrm>
              <a:off x="4170947" y="1095222"/>
              <a:ext cx="3348250" cy="3667848"/>
            </a:xfrm>
            <a:custGeom>
              <a:avLst/>
              <a:gdLst>
                <a:gd name="connsiteX0" fmla="*/ 1351128 w 3348250"/>
                <a:gd name="connsiteY0" fmla="*/ 0 h 3671247"/>
                <a:gd name="connsiteX1" fmla="*/ 2006219 w 3348250"/>
                <a:gd name="connsiteY1" fmla="*/ 3399 h 3671247"/>
                <a:gd name="connsiteX2" fmla="*/ 2006219 w 3348250"/>
                <a:gd name="connsiteY2" fmla="*/ 1230570 h 3671247"/>
                <a:gd name="connsiteX3" fmla="*/ 2674960 w 3348250"/>
                <a:gd name="connsiteY3" fmla="*/ 1230570 h 3671247"/>
                <a:gd name="connsiteX4" fmla="*/ 2674960 w 3348250"/>
                <a:gd name="connsiteY4" fmla="*/ 3070745 h 3671247"/>
                <a:gd name="connsiteX5" fmla="*/ 3348250 w 3348250"/>
                <a:gd name="connsiteY5" fmla="*/ 3070745 h 3671247"/>
                <a:gd name="connsiteX6" fmla="*/ 3348250 w 3348250"/>
                <a:gd name="connsiteY6" fmla="*/ 3671247 h 3671247"/>
                <a:gd name="connsiteX7" fmla="*/ 0 w 3348250"/>
                <a:gd name="connsiteY7" fmla="*/ 3671247 h 3671247"/>
                <a:gd name="connsiteX8" fmla="*/ 0 w 3348250"/>
                <a:gd name="connsiteY8" fmla="*/ 3070745 h 3671247"/>
                <a:gd name="connsiteX9" fmla="*/ 677839 w 3348250"/>
                <a:gd name="connsiteY9" fmla="*/ 3070745 h 3671247"/>
                <a:gd name="connsiteX10" fmla="*/ 677839 w 3348250"/>
                <a:gd name="connsiteY10" fmla="*/ 1230570 h 3671247"/>
                <a:gd name="connsiteX11" fmla="*/ 1351128 w 3348250"/>
                <a:gd name="connsiteY11" fmla="*/ 1230570 h 3671247"/>
                <a:gd name="connsiteX12" fmla="*/ 1351128 w 3348250"/>
                <a:gd name="connsiteY12" fmla="*/ 0 h 3671247"/>
                <a:gd name="connsiteX0" fmla="*/ 1354528 w 3348250"/>
                <a:gd name="connsiteY0" fmla="*/ 0 h 3667848"/>
                <a:gd name="connsiteX1" fmla="*/ 2006219 w 3348250"/>
                <a:gd name="connsiteY1" fmla="*/ 0 h 3667848"/>
                <a:gd name="connsiteX2" fmla="*/ 2006219 w 3348250"/>
                <a:gd name="connsiteY2" fmla="*/ 1227171 h 3667848"/>
                <a:gd name="connsiteX3" fmla="*/ 2674960 w 3348250"/>
                <a:gd name="connsiteY3" fmla="*/ 1227171 h 3667848"/>
                <a:gd name="connsiteX4" fmla="*/ 2674960 w 3348250"/>
                <a:gd name="connsiteY4" fmla="*/ 3067346 h 3667848"/>
                <a:gd name="connsiteX5" fmla="*/ 3348250 w 3348250"/>
                <a:gd name="connsiteY5" fmla="*/ 3067346 h 3667848"/>
                <a:gd name="connsiteX6" fmla="*/ 3348250 w 3348250"/>
                <a:gd name="connsiteY6" fmla="*/ 3667848 h 3667848"/>
                <a:gd name="connsiteX7" fmla="*/ 0 w 3348250"/>
                <a:gd name="connsiteY7" fmla="*/ 3667848 h 3667848"/>
                <a:gd name="connsiteX8" fmla="*/ 0 w 3348250"/>
                <a:gd name="connsiteY8" fmla="*/ 3067346 h 3667848"/>
                <a:gd name="connsiteX9" fmla="*/ 677839 w 3348250"/>
                <a:gd name="connsiteY9" fmla="*/ 3067346 h 3667848"/>
                <a:gd name="connsiteX10" fmla="*/ 677839 w 3348250"/>
                <a:gd name="connsiteY10" fmla="*/ 1227171 h 3667848"/>
                <a:gd name="connsiteX11" fmla="*/ 1351128 w 3348250"/>
                <a:gd name="connsiteY11" fmla="*/ 1227171 h 3667848"/>
                <a:gd name="connsiteX12" fmla="*/ 1354528 w 3348250"/>
                <a:gd name="connsiteY12" fmla="*/ 0 h 366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250" h="3667848">
                  <a:moveTo>
                    <a:pt x="1354528" y="0"/>
                  </a:moveTo>
                  <a:lnTo>
                    <a:pt x="2006219" y="0"/>
                  </a:lnTo>
                  <a:lnTo>
                    <a:pt x="2006219" y="1227171"/>
                  </a:lnTo>
                  <a:lnTo>
                    <a:pt x="2674960" y="1227171"/>
                  </a:lnTo>
                  <a:lnTo>
                    <a:pt x="2674960" y="3067346"/>
                  </a:lnTo>
                  <a:lnTo>
                    <a:pt x="3348250" y="3067346"/>
                  </a:lnTo>
                  <a:lnTo>
                    <a:pt x="3348250" y="3667848"/>
                  </a:lnTo>
                  <a:lnTo>
                    <a:pt x="0" y="3667848"/>
                  </a:lnTo>
                  <a:lnTo>
                    <a:pt x="0" y="3067346"/>
                  </a:lnTo>
                  <a:lnTo>
                    <a:pt x="677839" y="3067346"/>
                  </a:lnTo>
                  <a:lnTo>
                    <a:pt x="677839" y="1227171"/>
                  </a:lnTo>
                  <a:lnTo>
                    <a:pt x="1351128" y="1227171"/>
                  </a:lnTo>
                  <a:cubicBezTo>
                    <a:pt x="1352261" y="818114"/>
                    <a:pt x="1353395" y="409057"/>
                    <a:pt x="13545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Rectangle 127"/>
                <p:cNvSpPr/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42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/>
            <p:cNvGrpSpPr/>
            <p:nvPr/>
          </p:nvGrpSpPr>
          <p:grpSpPr>
            <a:xfrm>
              <a:off x="2991020" y="952518"/>
              <a:ext cx="831318" cy="3838794"/>
              <a:chOff x="770021" y="1988322"/>
              <a:chExt cx="782917" cy="38387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Rectangle 179"/>
                  <p:cNvSpPr/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8" name="Rectangle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1010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2" name="Straight Arrow Connector 181"/>
              <p:cNvCxnSpPr/>
              <p:nvPr/>
            </p:nvCxnSpPr>
            <p:spPr>
              <a:xfrm flipV="1">
                <a:off x="1241252" y="2539413"/>
                <a:ext cx="0" cy="3287703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3715127" y="1095422"/>
              <a:ext cx="4258897" cy="3686496"/>
              <a:chOff x="4273130" y="1095422"/>
              <a:chExt cx="4258897" cy="3686496"/>
            </a:xfrm>
          </p:grpSpPr>
          <p:sp>
            <p:nvSpPr>
              <p:cNvPr id="172" name="Rectangle 171"/>
              <p:cNvSpPr/>
              <p:nvPr/>
            </p:nvSpPr>
            <p:spPr>
              <a:xfrm flipV="1">
                <a:off x="4273130" y="4736199"/>
                <a:ext cx="4258897" cy="457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746740" y="4357631"/>
                <a:ext cx="3312077" cy="3789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219552" y="3305360"/>
                <a:ext cx="2366053" cy="10517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691577" y="1826940"/>
                <a:ext cx="1417260" cy="1478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166566" y="1095422"/>
                <a:ext cx="472618" cy="7309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Freeform 130"/>
            <p:cNvSpPr/>
            <p:nvPr/>
          </p:nvSpPr>
          <p:spPr>
            <a:xfrm>
              <a:off x="3489482" y="1098298"/>
              <a:ext cx="4670410" cy="3686942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0410" h="3686942">
                  <a:moveTo>
                    <a:pt x="0" y="3682824"/>
                  </a:moveTo>
                  <a:cubicBezTo>
                    <a:pt x="136957" y="3685338"/>
                    <a:pt x="243752" y="3701899"/>
                    <a:pt x="394861" y="3644299"/>
                  </a:cubicBezTo>
                  <a:cubicBezTo>
                    <a:pt x="545970" y="3586699"/>
                    <a:pt x="712172" y="3549901"/>
                    <a:pt x="906652" y="3337224"/>
                  </a:cubicBezTo>
                  <a:cubicBezTo>
                    <a:pt x="1101132" y="3124547"/>
                    <a:pt x="1285378" y="2648012"/>
                    <a:pt x="1438915" y="2245403"/>
                  </a:cubicBezTo>
                  <a:cubicBezTo>
                    <a:pt x="1592452" y="1842794"/>
                    <a:pt x="1713007" y="1268451"/>
                    <a:pt x="1827876" y="921571"/>
                  </a:cubicBezTo>
                  <a:cubicBezTo>
                    <a:pt x="1942745" y="574690"/>
                    <a:pt x="2039417" y="317657"/>
                    <a:pt x="2128127" y="164120"/>
                  </a:cubicBezTo>
                  <a:cubicBezTo>
                    <a:pt x="2216837" y="10583"/>
                    <a:pt x="2288488" y="4896"/>
                    <a:pt x="2360139" y="347"/>
                  </a:cubicBezTo>
                  <a:cubicBezTo>
                    <a:pt x="2431790" y="-4202"/>
                    <a:pt x="2489792" y="35603"/>
                    <a:pt x="2558031" y="136824"/>
                  </a:cubicBezTo>
                  <a:cubicBezTo>
                    <a:pt x="2626270" y="238045"/>
                    <a:pt x="2683136" y="363149"/>
                    <a:pt x="2769572" y="607672"/>
                  </a:cubicBezTo>
                  <a:cubicBezTo>
                    <a:pt x="2856008" y="852194"/>
                    <a:pt x="2974288" y="1280962"/>
                    <a:pt x="3076646" y="1603959"/>
                  </a:cubicBezTo>
                  <a:cubicBezTo>
                    <a:pt x="3179004" y="1926956"/>
                    <a:pt x="3282500" y="2285209"/>
                    <a:pt x="3383721" y="2545654"/>
                  </a:cubicBezTo>
                  <a:cubicBezTo>
                    <a:pt x="3484942" y="2806099"/>
                    <a:pt x="3582751" y="3009678"/>
                    <a:pt x="3683972" y="3166627"/>
                  </a:cubicBezTo>
                  <a:cubicBezTo>
                    <a:pt x="3785193" y="3323576"/>
                    <a:pt x="3882258" y="3407389"/>
                    <a:pt x="3991046" y="3487350"/>
                  </a:cubicBezTo>
                  <a:cubicBezTo>
                    <a:pt x="4099834" y="3567312"/>
                    <a:pt x="4223474" y="3613133"/>
                    <a:pt x="4336701" y="3646396"/>
                  </a:cubicBezTo>
                  <a:cubicBezTo>
                    <a:pt x="4449928" y="3679659"/>
                    <a:pt x="4543535" y="3684552"/>
                    <a:pt x="4670410" y="3686926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31" idx="0"/>
            </p:cNvCxnSpPr>
            <p:nvPr/>
          </p:nvCxnSpPr>
          <p:spPr>
            <a:xfrm>
              <a:off x="3489482" y="4781122"/>
              <a:ext cx="4845084" cy="398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3768204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4439502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114970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5780107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663568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329189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93961" y="4783783"/>
              <a:ext cx="37221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5400000">
              <a:off x="7125876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7797469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6455575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5105400" y="3886200"/>
            <a:ext cx="3315734" cy="2616558"/>
            <a:chOff x="4532021" y="1891041"/>
            <a:chExt cx="4147068" cy="3272592"/>
          </a:xfrm>
        </p:grpSpPr>
        <p:sp>
          <p:nvSpPr>
            <p:cNvPr id="184" name="Freeform 183"/>
            <p:cNvSpPr/>
            <p:nvPr/>
          </p:nvSpPr>
          <p:spPr>
            <a:xfrm>
              <a:off x="4978747" y="2421105"/>
              <a:ext cx="3500202" cy="247598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59411 w 4382882"/>
                <a:gd name="connsiteY3" fmla="*/ 1887169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1540348 w 4382882"/>
                <a:gd name="connsiteY4" fmla="*/ 921571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495608 w 4382882"/>
                <a:gd name="connsiteY4" fmla="*/ 168673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46590 h 3654091"/>
                <a:gd name="connsiteX1" fmla="*/ 107333 w 4382882"/>
                <a:gd name="connsiteY1" fmla="*/ 3603260 h 3654091"/>
                <a:gd name="connsiteX2" fmla="*/ 133689 w 4382882"/>
                <a:gd name="connsiteY2" fmla="*/ 3071532 h 3654091"/>
                <a:gd name="connsiteX3" fmla="*/ 159411 w 4382882"/>
                <a:gd name="connsiteY3" fmla="*/ 1846130 h 3654091"/>
                <a:gd name="connsiteX4" fmla="*/ 495608 w 4382882"/>
                <a:gd name="connsiteY4" fmla="*/ 127634 h 3654091"/>
                <a:gd name="connsiteX5" fmla="*/ 1840599 w 4382882"/>
                <a:gd name="connsiteY5" fmla="*/ 123081 h 3654091"/>
                <a:gd name="connsiteX6" fmla="*/ 2270503 w 4382882"/>
                <a:gd name="connsiteY6" fmla="*/ 95785 h 3654091"/>
                <a:gd name="connsiteX7" fmla="*/ 2482044 w 4382882"/>
                <a:gd name="connsiteY7" fmla="*/ 566633 h 3654091"/>
                <a:gd name="connsiteX8" fmla="*/ 1702166 w 4382882"/>
                <a:gd name="connsiteY8" fmla="*/ 1641852 h 3654091"/>
                <a:gd name="connsiteX9" fmla="*/ 3096193 w 4382882"/>
                <a:gd name="connsiteY9" fmla="*/ 2504615 h 3654091"/>
                <a:gd name="connsiteX10" fmla="*/ 3370061 w 4382882"/>
                <a:gd name="connsiteY10" fmla="*/ 2852359 h 3654091"/>
                <a:gd name="connsiteX11" fmla="*/ 4371038 w 4382882"/>
                <a:gd name="connsiteY11" fmla="*/ 3107472 h 3654091"/>
                <a:gd name="connsiteX12" fmla="*/ 4382882 w 4382882"/>
                <a:gd name="connsiteY12" fmla="*/ 3645887 h 3654091"/>
                <a:gd name="connsiteX0" fmla="*/ 0 w 4382882"/>
                <a:gd name="connsiteY0" fmla="*/ 3553985 h 3561486"/>
                <a:gd name="connsiteX1" fmla="*/ 107333 w 4382882"/>
                <a:gd name="connsiteY1" fmla="*/ 3510655 h 3561486"/>
                <a:gd name="connsiteX2" fmla="*/ 133689 w 4382882"/>
                <a:gd name="connsiteY2" fmla="*/ 2978927 h 3561486"/>
                <a:gd name="connsiteX3" fmla="*/ 159411 w 4382882"/>
                <a:gd name="connsiteY3" fmla="*/ 1753525 h 3561486"/>
                <a:gd name="connsiteX4" fmla="*/ 495608 w 4382882"/>
                <a:gd name="connsiteY4" fmla="*/ 35029 h 3561486"/>
                <a:gd name="connsiteX5" fmla="*/ 1059682 w 4382882"/>
                <a:gd name="connsiteY5" fmla="*/ 552647 h 3561486"/>
                <a:gd name="connsiteX6" fmla="*/ 2270503 w 4382882"/>
                <a:gd name="connsiteY6" fmla="*/ 3180 h 3561486"/>
                <a:gd name="connsiteX7" fmla="*/ 2482044 w 4382882"/>
                <a:gd name="connsiteY7" fmla="*/ 474028 h 3561486"/>
                <a:gd name="connsiteX8" fmla="*/ 1702166 w 4382882"/>
                <a:gd name="connsiteY8" fmla="*/ 1549247 h 3561486"/>
                <a:gd name="connsiteX9" fmla="*/ 3096193 w 4382882"/>
                <a:gd name="connsiteY9" fmla="*/ 2412010 h 3561486"/>
                <a:gd name="connsiteX10" fmla="*/ 3370061 w 4382882"/>
                <a:gd name="connsiteY10" fmla="*/ 2759754 h 3561486"/>
                <a:gd name="connsiteX11" fmla="*/ 4371038 w 4382882"/>
                <a:gd name="connsiteY11" fmla="*/ 3014867 h 3561486"/>
                <a:gd name="connsiteX12" fmla="*/ 4382882 w 4382882"/>
                <a:gd name="connsiteY12" fmla="*/ 3553282 h 3561486"/>
                <a:gd name="connsiteX0" fmla="*/ 0 w 4382882"/>
                <a:gd name="connsiteY0" fmla="*/ 3557318 h 3564819"/>
                <a:gd name="connsiteX1" fmla="*/ 107333 w 4382882"/>
                <a:gd name="connsiteY1" fmla="*/ 3513988 h 3564819"/>
                <a:gd name="connsiteX2" fmla="*/ 133689 w 4382882"/>
                <a:gd name="connsiteY2" fmla="*/ 2982260 h 3564819"/>
                <a:gd name="connsiteX3" fmla="*/ 159411 w 4382882"/>
                <a:gd name="connsiteY3" fmla="*/ 1756858 h 3564819"/>
                <a:gd name="connsiteX4" fmla="*/ 495608 w 4382882"/>
                <a:gd name="connsiteY4" fmla="*/ 38362 h 3564819"/>
                <a:gd name="connsiteX5" fmla="*/ 1059682 w 4382882"/>
                <a:gd name="connsiteY5" fmla="*/ 555980 h 3564819"/>
                <a:gd name="connsiteX6" fmla="*/ 2482044 w 4382882"/>
                <a:gd name="connsiteY6" fmla="*/ 477361 h 3564819"/>
                <a:gd name="connsiteX7" fmla="*/ 1702166 w 4382882"/>
                <a:gd name="connsiteY7" fmla="*/ 1552580 h 3564819"/>
                <a:gd name="connsiteX8" fmla="*/ 3096193 w 4382882"/>
                <a:gd name="connsiteY8" fmla="*/ 2415343 h 3564819"/>
                <a:gd name="connsiteX9" fmla="*/ 3370061 w 4382882"/>
                <a:gd name="connsiteY9" fmla="*/ 2763087 h 3564819"/>
                <a:gd name="connsiteX10" fmla="*/ 4371038 w 4382882"/>
                <a:gd name="connsiteY10" fmla="*/ 3018200 h 3564819"/>
                <a:gd name="connsiteX11" fmla="*/ 4382882 w 4382882"/>
                <a:gd name="connsiteY11" fmla="*/ 3556615 h 3564819"/>
                <a:gd name="connsiteX0" fmla="*/ 0 w 4382882"/>
                <a:gd name="connsiteY0" fmla="*/ 3567645 h 3575146"/>
                <a:gd name="connsiteX1" fmla="*/ 107333 w 4382882"/>
                <a:gd name="connsiteY1" fmla="*/ 3524315 h 3575146"/>
                <a:gd name="connsiteX2" fmla="*/ 133689 w 4382882"/>
                <a:gd name="connsiteY2" fmla="*/ 2992587 h 3575146"/>
                <a:gd name="connsiteX3" fmla="*/ 159411 w 4382882"/>
                <a:gd name="connsiteY3" fmla="*/ 1767185 h 3575146"/>
                <a:gd name="connsiteX4" fmla="*/ 495608 w 4382882"/>
                <a:gd name="connsiteY4" fmla="*/ 48689 h 3575146"/>
                <a:gd name="connsiteX5" fmla="*/ 1059682 w 4382882"/>
                <a:gd name="connsiteY5" fmla="*/ 566307 h 3575146"/>
                <a:gd name="connsiteX6" fmla="*/ 1702166 w 4382882"/>
                <a:gd name="connsiteY6" fmla="*/ 1562907 h 3575146"/>
                <a:gd name="connsiteX7" fmla="*/ 3096193 w 4382882"/>
                <a:gd name="connsiteY7" fmla="*/ 2425670 h 3575146"/>
                <a:gd name="connsiteX8" fmla="*/ 3370061 w 4382882"/>
                <a:gd name="connsiteY8" fmla="*/ 2773414 h 3575146"/>
                <a:gd name="connsiteX9" fmla="*/ 4371038 w 4382882"/>
                <a:gd name="connsiteY9" fmla="*/ 3028527 h 3575146"/>
                <a:gd name="connsiteX10" fmla="*/ 4382882 w 4382882"/>
                <a:gd name="connsiteY10" fmla="*/ 3566942 h 3575146"/>
                <a:gd name="connsiteX0" fmla="*/ 0 w 4382882"/>
                <a:gd name="connsiteY0" fmla="*/ 3571574 h 3579075"/>
                <a:gd name="connsiteX1" fmla="*/ 107333 w 4382882"/>
                <a:gd name="connsiteY1" fmla="*/ 3528244 h 3579075"/>
                <a:gd name="connsiteX2" fmla="*/ 133689 w 4382882"/>
                <a:gd name="connsiteY2" fmla="*/ 2996516 h 3579075"/>
                <a:gd name="connsiteX3" fmla="*/ 175241 w 4382882"/>
                <a:gd name="connsiteY3" fmla="*/ 1837904 h 3579075"/>
                <a:gd name="connsiteX4" fmla="*/ 495608 w 4382882"/>
                <a:gd name="connsiteY4" fmla="*/ 52618 h 3579075"/>
                <a:gd name="connsiteX5" fmla="*/ 1059682 w 4382882"/>
                <a:gd name="connsiteY5" fmla="*/ 570236 h 3579075"/>
                <a:gd name="connsiteX6" fmla="*/ 1702166 w 4382882"/>
                <a:gd name="connsiteY6" fmla="*/ 1566836 h 3579075"/>
                <a:gd name="connsiteX7" fmla="*/ 3096193 w 4382882"/>
                <a:gd name="connsiteY7" fmla="*/ 2429599 h 3579075"/>
                <a:gd name="connsiteX8" fmla="*/ 3370061 w 4382882"/>
                <a:gd name="connsiteY8" fmla="*/ 2777343 h 3579075"/>
                <a:gd name="connsiteX9" fmla="*/ 4371038 w 4382882"/>
                <a:gd name="connsiteY9" fmla="*/ 3032456 h 3579075"/>
                <a:gd name="connsiteX10" fmla="*/ 4382882 w 4382882"/>
                <a:gd name="connsiteY10" fmla="*/ 3570871 h 3579075"/>
                <a:gd name="connsiteX0" fmla="*/ 0 w 4382882"/>
                <a:gd name="connsiteY0" fmla="*/ 3571575 h 3571575"/>
                <a:gd name="connsiteX1" fmla="*/ 133689 w 4382882"/>
                <a:gd name="connsiteY1" fmla="*/ 2996517 h 3571575"/>
                <a:gd name="connsiteX2" fmla="*/ 175241 w 4382882"/>
                <a:gd name="connsiteY2" fmla="*/ 1837905 h 3571575"/>
                <a:gd name="connsiteX3" fmla="*/ 495608 w 4382882"/>
                <a:gd name="connsiteY3" fmla="*/ 52619 h 3571575"/>
                <a:gd name="connsiteX4" fmla="*/ 1059682 w 4382882"/>
                <a:gd name="connsiteY4" fmla="*/ 570237 h 3571575"/>
                <a:gd name="connsiteX5" fmla="*/ 1702166 w 4382882"/>
                <a:gd name="connsiteY5" fmla="*/ 1566837 h 3571575"/>
                <a:gd name="connsiteX6" fmla="*/ 3096193 w 4382882"/>
                <a:gd name="connsiteY6" fmla="*/ 2429600 h 3571575"/>
                <a:gd name="connsiteX7" fmla="*/ 3370061 w 4382882"/>
                <a:gd name="connsiteY7" fmla="*/ 2777344 h 3571575"/>
                <a:gd name="connsiteX8" fmla="*/ 4371038 w 4382882"/>
                <a:gd name="connsiteY8" fmla="*/ 3032457 h 3571575"/>
                <a:gd name="connsiteX9" fmla="*/ 4382882 w 4382882"/>
                <a:gd name="connsiteY9" fmla="*/ 3570872 h 3571575"/>
                <a:gd name="connsiteX0" fmla="*/ 0 w 4382882"/>
                <a:gd name="connsiteY0" fmla="*/ 3571575 h 3571575"/>
                <a:gd name="connsiteX1" fmla="*/ 175241 w 4382882"/>
                <a:gd name="connsiteY1" fmla="*/ 1837905 h 3571575"/>
                <a:gd name="connsiteX2" fmla="*/ 495608 w 4382882"/>
                <a:gd name="connsiteY2" fmla="*/ 52619 h 3571575"/>
                <a:gd name="connsiteX3" fmla="*/ 1059682 w 4382882"/>
                <a:gd name="connsiteY3" fmla="*/ 570237 h 3571575"/>
                <a:gd name="connsiteX4" fmla="*/ 1702166 w 4382882"/>
                <a:gd name="connsiteY4" fmla="*/ 1566837 h 3571575"/>
                <a:gd name="connsiteX5" fmla="*/ 3096193 w 4382882"/>
                <a:gd name="connsiteY5" fmla="*/ 2429600 h 3571575"/>
                <a:gd name="connsiteX6" fmla="*/ 3370061 w 4382882"/>
                <a:gd name="connsiteY6" fmla="*/ 2777344 h 3571575"/>
                <a:gd name="connsiteX7" fmla="*/ 4371038 w 4382882"/>
                <a:gd name="connsiteY7" fmla="*/ 3032457 h 3571575"/>
                <a:gd name="connsiteX8" fmla="*/ 4382882 w 4382882"/>
                <a:gd name="connsiteY8" fmla="*/ 3570872 h 3571575"/>
                <a:gd name="connsiteX0" fmla="*/ 0 w 4382882"/>
                <a:gd name="connsiteY0" fmla="*/ 3569068 h 3569068"/>
                <a:gd name="connsiteX1" fmla="*/ 175241 w 4382882"/>
                <a:gd name="connsiteY1" fmla="*/ 1792896 h 3569068"/>
                <a:gd name="connsiteX2" fmla="*/ 495608 w 4382882"/>
                <a:gd name="connsiteY2" fmla="*/ 50112 h 3569068"/>
                <a:gd name="connsiteX3" fmla="*/ 1059682 w 4382882"/>
                <a:gd name="connsiteY3" fmla="*/ 567730 h 3569068"/>
                <a:gd name="connsiteX4" fmla="*/ 1702166 w 4382882"/>
                <a:gd name="connsiteY4" fmla="*/ 1564330 h 3569068"/>
                <a:gd name="connsiteX5" fmla="*/ 3096193 w 4382882"/>
                <a:gd name="connsiteY5" fmla="*/ 2427093 h 3569068"/>
                <a:gd name="connsiteX6" fmla="*/ 3370061 w 4382882"/>
                <a:gd name="connsiteY6" fmla="*/ 2774837 h 3569068"/>
                <a:gd name="connsiteX7" fmla="*/ 4371038 w 4382882"/>
                <a:gd name="connsiteY7" fmla="*/ 3029950 h 3569068"/>
                <a:gd name="connsiteX8" fmla="*/ 4382882 w 4382882"/>
                <a:gd name="connsiteY8" fmla="*/ 3568365 h 3569068"/>
                <a:gd name="connsiteX0" fmla="*/ 0 w 4382882"/>
                <a:gd name="connsiteY0" fmla="*/ 3535140 h 3535140"/>
                <a:gd name="connsiteX1" fmla="*/ 175241 w 4382882"/>
                <a:gd name="connsiteY1" fmla="*/ 1758968 h 3535140"/>
                <a:gd name="connsiteX2" fmla="*/ 485056 w 4382882"/>
                <a:gd name="connsiteY2" fmla="*/ 52615 h 3535140"/>
                <a:gd name="connsiteX3" fmla="*/ 1059682 w 4382882"/>
                <a:gd name="connsiteY3" fmla="*/ 533802 h 3535140"/>
                <a:gd name="connsiteX4" fmla="*/ 1702166 w 4382882"/>
                <a:gd name="connsiteY4" fmla="*/ 1530402 h 3535140"/>
                <a:gd name="connsiteX5" fmla="*/ 3096193 w 4382882"/>
                <a:gd name="connsiteY5" fmla="*/ 2393165 h 3535140"/>
                <a:gd name="connsiteX6" fmla="*/ 3370061 w 4382882"/>
                <a:gd name="connsiteY6" fmla="*/ 2740909 h 3535140"/>
                <a:gd name="connsiteX7" fmla="*/ 4371038 w 4382882"/>
                <a:gd name="connsiteY7" fmla="*/ 2996022 h 3535140"/>
                <a:gd name="connsiteX8" fmla="*/ 4382882 w 4382882"/>
                <a:gd name="connsiteY8" fmla="*/ 3534437 h 3535140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096193 w 4382882"/>
                <a:gd name="connsiteY5" fmla="*/ 2415877 h 3557852"/>
                <a:gd name="connsiteX6" fmla="*/ 3370061 w 4382882"/>
                <a:gd name="connsiteY6" fmla="*/ 2763621 h 3557852"/>
                <a:gd name="connsiteX7" fmla="*/ 4371038 w 4382882"/>
                <a:gd name="connsiteY7" fmla="*/ 3018734 h 3557852"/>
                <a:gd name="connsiteX8" fmla="*/ 4382882 w 4382882"/>
                <a:gd name="connsiteY8" fmla="*/ 3557149 h 3557852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370061 w 4382882"/>
                <a:gd name="connsiteY5" fmla="*/ 2763621 h 3557852"/>
                <a:gd name="connsiteX6" fmla="*/ 4371038 w 4382882"/>
                <a:gd name="connsiteY6" fmla="*/ 3018734 h 3557852"/>
                <a:gd name="connsiteX7" fmla="*/ 4382882 w 4382882"/>
                <a:gd name="connsiteY7" fmla="*/ 3557149 h 3557852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00037 h 3500037"/>
                <a:gd name="connsiteX1" fmla="*/ 175241 w 4382882"/>
                <a:gd name="connsiteY1" fmla="*/ 1723865 h 3500037"/>
                <a:gd name="connsiteX2" fmla="*/ 485056 w 4382882"/>
                <a:gd name="connsiteY2" fmla="*/ 17512 h 3500037"/>
                <a:gd name="connsiteX3" fmla="*/ 1402652 w 4382882"/>
                <a:gd name="connsiteY3" fmla="*/ 887291 h 3500037"/>
                <a:gd name="connsiteX4" fmla="*/ 1944883 w 4382882"/>
                <a:gd name="connsiteY4" fmla="*/ 1689595 h 3500037"/>
                <a:gd name="connsiteX5" fmla="*/ 3370061 w 4382882"/>
                <a:gd name="connsiteY5" fmla="*/ 2705806 h 3500037"/>
                <a:gd name="connsiteX6" fmla="*/ 4371038 w 4382882"/>
                <a:gd name="connsiteY6" fmla="*/ 2960919 h 3500037"/>
                <a:gd name="connsiteX7" fmla="*/ 4382882 w 4382882"/>
                <a:gd name="connsiteY7" fmla="*/ 3499334 h 3500037"/>
                <a:gd name="connsiteX0" fmla="*/ 0 w 4382882"/>
                <a:gd name="connsiteY0" fmla="*/ 3511064 h 3511064"/>
                <a:gd name="connsiteX1" fmla="*/ 175241 w 4382882"/>
                <a:gd name="connsiteY1" fmla="*/ 1734892 h 3511064"/>
                <a:gd name="connsiteX2" fmla="*/ 485056 w 4382882"/>
                <a:gd name="connsiteY2" fmla="*/ 28539 h 3511064"/>
                <a:gd name="connsiteX3" fmla="*/ 1402652 w 4382882"/>
                <a:gd name="connsiteY3" fmla="*/ 898318 h 3511064"/>
                <a:gd name="connsiteX4" fmla="*/ 1944883 w 4382882"/>
                <a:gd name="connsiteY4" fmla="*/ 1700622 h 3511064"/>
                <a:gd name="connsiteX5" fmla="*/ 3370061 w 4382882"/>
                <a:gd name="connsiteY5" fmla="*/ 2716833 h 3511064"/>
                <a:gd name="connsiteX6" fmla="*/ 4371038 w 4382882"/>
                <a:gd name="connsiteY6" fmla="*/ 2971946 h 3511064"/>
                <a:gd name="connsiteX7" fmla="*/ 4382882 w 4382882"/>
                <a:gd name="connsiteY7" fmla="*/ 3510361 h 3511064"/>
                <a:gd name="connsiteX0" fmla="*/ 0 w 4382882"/>
                <a:gd name="connsiteY0" fmla="*/ 3547803 h 3547803"/>
                <a:gd name="connsiteX1" fmla="*/ 175241 w 4382882"/>
                <a:gd name="connsiteY1" fmla="*/ 1771631 h 3547803"/>
                <a:gd name="connsiteX2" fmla="*/ 474503 w 4382882"/>
                <a:gd name="connsiteY2" fmla="*/ 16703 h 3547803"/>
                <a:gd name="connsiteX3" fmla="*/ 1402652 w 4382882"/>
                <a:gd name="connsiteY3" fmla="*/ 935057 h 3547803"/>
                <a:gd name="connsiteX4" fmla="*/ 1944883 w 4382882"/>
                <a:gd name="connsiteY4" fmla="*/ 1737361 h 3547803"/>
                <a:gd name="connsiteX5" fmla="*/ 3370061 w 4382882"/>
                <a:gd name="connsiteY5" fmla="*/ 2753572 h 3547803"/>
                <a:gd name="connsiteX6" fmla="*/ 4371038 w 4382882"/>
                <a:gd name="connsiteY6" fmla="*/ 3008685 h 3547803"/>
                <a:gd name="connsiteX7" fmla="*/ 4382882 w 4382882"/>
                <a:gd name="connsiteY7" fmla="*/ 3547100 h 3547803"/>
                <a:gd name="connsiteX0" fmla="*/ 0 w 4382882"/>
                <a:gd name="connsiteY0" fmla="*/ 3549791 h 3549791"/>
                <a:gd name="connsiteX1" fmla="*/ 175241 w 4382882"/>
                <a:gd name="connsiteY1" fmla="*/ 1773619 h 3549791"/>
                <a:gd name="connsiteX2" fmla="*/ 474503 w 4382882"/>
                <a:gd name="connsiteY2" fmla="*/ 18691 h 3549791"/>
                <a:gd name="connsiteX3" fmla="*/ 1402652 w 4382882"/>
                <a:gd name="connsiteY3" fmla="*/ 937045 h 3549791"/>
                <a:gd name="connsiteX4" fmla="*/ 1944883 w 4382882"/>
                <a:gd name="connsiteY4" fmla="*/ 1739349 h 3549791"/>
                <a:gd name="connsiteX5" fmla="*/ 3370061 w 4382882"/>
                <a:gd name="connsiteY5" fmla="*/ 2755560 h 3549791"/>
                <a:gd name="connsiteX6" fmla="*/ 4371038 w 4382882"/>
                <a:gd name="connsiteY6" fmla="*/ 3010673 h 3549791"/>
                <a:gd name="connsiteX7" fmla="*/ 4382882 w 4382882"/>
                <a:gd name="connsiteY7" fmla="*/ 3549088 h 3549791"/>
                <a:gd name="connsiteX0" fmla="*/ 0 w 4382882"/>
                <a:gd name="connsiteY0" fmla="*/ 3548107 h 3548107"/>
                <a:gd name="connsiteX1" fmla="*/ 175241 w 4382882"/>
                <a:gd name="connsiteY1" fmla="*/ 1771935 h 3548107"/>
                <a:gd name="connsiteX2" fmla="*/ 474503 w 4382882"/>
                <a:gd name="connsiteY2" fmla="*/ 17007 h 3548107"/>
                <a:gd name="connsiteX3" fmla="*/ 1402652 w 4382882"/>
                <a:gd name="connsiteY3" fmla="*/ 935361 h 3548107"/>
                <a:gd name="connsiteX4" fmla="*/ 2066242 w 4382882"/>
                <a:gd name="connsiteY4" fmla="*/ 1834813 h 3548107"/>
                <a:gd name="connsiteX5" fmla="*/ 3370061 w 4382882"/>
                <a:gd name="connsiteY5" fmla="*/ 2753876 h 3548107"/>
                <a:gd name="connsiteX6" fmla="*/ 4371038 w 4382882"/>
                <a:gd name="connsiteY6" fmla="*/ 3008989 h 3548107"/>
                <a:gd name="connsiteX7" fmla="*/ 4382882 w 4382882"/>
                <a:gd name="connsiteY7" fmla="*/ 3547404 h 3548107"/>
                <a:gd name="connsiteX0" fmla="*/ 0 w 4382882"/>
                <a:gd name="connsiteY0" fmla="*/ 3531171 h 3531171"/>
                <a:gd name="connsiteX1" fmla="*/ 175241 w 4382882"/>
                <a:gd name="connsiteY1" fmla="*/ 1754999 h 3531171"/>
                <a:gd name="connsiteX2" fmla="*/ 474503 w 4382882"/>
                <a:gd name="connsiteY2" fmla="*/ 71 h 3531171"/>
                <a:gd name="connsiteX3" fmla="*/ 2066242 w 4382882"/>
                <a:gd name="connsiteY3" fmla="*/ 1817877 h 3531171"/>
                <a:gd name="connsiteX4" fmla="*/ 3370061 w 4382882"/>
                <a:gd name="connsiteY4" fmla="*/ 2736940 h 3531171"/>
                <a:gd name="connsiteX5" fmla="*/ 4371038 w 4382882"/>
                <a:gd name="connsiteY5" fmla="*/ 2992053 h 3531171"/>
                <a:gd name="connsiteX6" fmla="*/ 4382882 w 4382882"/>
                <a:gd name="connsiteY6" fmla="*/ 3530468 h 3531171"/>
                <a:gd name="connsiteX0" fmla="*/ 0 w 4382882"/>
                <a:gd name="connsiteY0" fmla="*/ 3549383 h 3549383"/>
                <a:gd name="connsiteX1" fmla="*/ 175241 w 4382882"/>
                <a:gd name="connsiteY1" fmla="*/ 1773211 h 3549383"/>
                <a:gd name="connsiteX2" fmla="*/ 548373 w 4382882"/>
                <a:gd name="connsiteY2" fmla="*/ 68 h 3549383"/>
                <a:gd name="connsiteX3" fmla="*/ 2066242 w 4382882"/>
                <a:gd name="connsiteY3" fmla="*/ 1836089 h 3549383"/>
                <a:gd name="connsiteX4" fmla="*/ 3370061 w 4382882"/>
                <a:gd name="connsiteY4" fmla="*/ 2755152 h 3549383"/>
                <a:gd name="connsiteX5" fmla="*/ 4371038 w 4382882"/>
                <a:gd name="connsiteY5" fmla="*/ 3010265 h 3549383"/>
                <a:gd name="connsiteX6" fmla="*/ 4382882 w 4382882"/>
                <a:gd name="connsiteY6" fmla="*/ 3548680 h 3549383"/>
                <a:gd name="connsiteX0" fmla="*/ 0 w 4382882"/>
                <a:gd name="connsiteY0" fmla="*/ 3567598 h 3567598"/>
                <a:gd name="connsiteX1" fmla="*/ 175241 w 4382882"/>
                <a:gd name="connsiteY1" fmla="*/ 1791426 h 3567598"/>
                <a:gd name="connsiteX2" fmla="*/ 595861 w 4382882"/>
                <a:gd name="connsiteY2" fmla="*/ 67 h 3567598"/>
                <a:gd name="connsiteX3" fmla="*/ 2066242 w 4382882"/>
                <a:gd name="connsiteY3" fmla="*/ 1854304 h 3567598"/>
                <a:gd name="connsiteX4" fmla="*/ 3370061 w 4382882"/>
                <a:gd name="connsiteY4" fmla="*/ 2773367 h 3567598"/>
                <a:gd name="connsiteX5" fmla="*/ 4371038 w 4382882"/>
                <a:gd name="connsiteY5" fmla="*/ 3028480 h 3567598"/>
                <a:gd name="connsiteX6" fmla="*/ 4382882 w 4382882"/>
                <a:gd name="connsiteY6" fmla="*/ 3566895 h 3567598"/>
                <a:gd name="connsiteX0" fmla="*/ 0 w 4382882"/>
                <a:gd name="connsiteY0" fmla="*/ 3567545 h 3567545"/>
                <a:gd name="connsiteX1" fmla="*/ 175241 w 4382882"/>
                <a:gd name="connsiteY1" fmla="*/ 1791373 h 3567545"/>
                <a:gd name="connsiteX2" fmla="*/ 595861 w 4382882"/>
                <a:gd name="connsiteY2" fmla="*/ 14 h 3567545"/>
                <a:gd name="connsiteX3" fmla="*/ 2066242 w 4382882"/>
                <a:gd name="connsiteY3" fmla="*/ 1854251 h 3567545"/>
                <a:gd name="connsiteX4" fmla="*/ 3370061 w 4382882"/>
                <a:gd name="connsiteY4" fmla="*/ 2773314 h 3567545"/>
                <a:gd name="connsiteX5" fmla="*/ 4371038 w 4382882"/>
                <a:gd name="connsiteY5" fmla="*/ 3028427 h 3567545"/>
                <a:gd name="connsiteX6" fmla="*/ 4382882 w 4382882"/>
                <a:gd name="connsiteY6" fmla="*/ 3566842 h 3567545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9 h 3567679"/>
                <a:gd name="connsiteX1" fmla="*/ 175241 w 4382882"/>
                <a:gd name="connsiteY1" fmla="*/ 1791507 h 3567679"/>
                <a:gd name="connsiteX2" fmla="*/ 595861 w 4382882"/>
                <a:gd name="connsiteY2" fmla="*/ 148 h 3567679"/>
                <a:gd name="connsiteX3" fmla="*/ 2060965 w 4382882"/>
                <a:gd name="connsiteY3" fmla="*/ 1884743 h 3567679"/>
                <a:gd name="connsiteX4" fmla="*/ 3348956 w 4382882"/>
                <a:gd name="connsiteY4" fmla="*/ 2730945 h 3567679"/>
                <a:gd name="connsiteX5" fmla="*/ 4371038 w 4382882"/>
                <a:gd name="connsiteY5" fmla="*/ 3028561 h 3567679"/>
                <a:gd name="connsiteX6" fmla="*/ 4382882 w 4382882"/>
                <a:gd name="connsiteY6" fmla="*/ 3566976 h 3567679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882" h="3567683">
                  <a:moveTo>
                    <a:pt x="0" y="3567683"/>
                  </a:moveTo>
                  <a:cubicBezTo>
                    <a:pt x="55592" y="3222972"/>
                    <a:pt x="118868" y="2419039"/>
                    <a:pt x="175241" y="1791511"/>
                  </a:cubicBezTo>
                  <a:cubicBezTo>
                    <a:pt x="231614" y="1163983"/>
                    <a:pt x="281574" y="-15387"/>
                    <a:pt x="595861" y="152"/>
                  </a:cubicBezTo>
                  <a:cubicBezTo>
                    <a:pt x="910148" y="15691"/>
                    <a:pt x="1602116" y="1429614"/>
                    <a:pt x="2060965" y="1884747"/>
                  </a:cubicBezTo>
                  <a:cubicBezTo>
                    <a:pt x="2519814" y="2339880"/>
                    <a:pt x="2963944" y="2540313"/>
                    <a:pt x="3348956" y="2730949"/>
                  </a:cubicBezTo>
                  <a:cubicBezTo>
                    <a:pt x="3733968" y="2921585"/>
                    <a:pt x="4011403" y="2966138"/>
                    <a:pt x="4371038" y="3028565"/>
                  </a:cubicBezTo>
                  <a:cubicBezTo>
                    <a:pt x="4384012" y="3201479"/>
                    <a:pt x="4382643" y="3400670"/>
                    <a:pt x="4382882" y="3566980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42505" y="4382037"/>
              <a:ext cx="914400" cy="6096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64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4532021" y="1891041"/>
              <a:ext cx="905568" cy="3010086"/>
              <a:chOff x="153658" y="1916154"/>
              <a:chExt cx="905568" cy="3010086"/>
            </a:xfrm>
          </p:grpSpPr>
          <p:cxnSp>
            <p:nvCxnSpPr>
              <p:cNvPr id="227" name="Straight Arrow Connector 226"/>
              <p:cNvCxnSpPr/>
              <p:nvPr/>
            </p:nvCxnSpPr>
            <p:spPr>
              <a:xfrm flipV="1">
                <a:off x="587300" y="2382468"/>
                <a:ext cx="0" cy="2543772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2542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7" name="Group 186"/>
            <p:cNvGrpSpPr/>
            <p:nvPr/>
          </p:nvGrpSpPr>
          <p:grpSpPr>
            <a:xfrm>
              <a:off x="4670705" y="4636991"/>
              <a:ext cx="4008384" cy="526642"/>
              <a:chOff x="4670705" y="4636991"/>
              <a:chExt cx="4008384" cy="526642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632208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93643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414020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236459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587544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779271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4968973" y="4898581"/>
                <a:ext cx="3174823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4670705" y="479430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5" name="Rectangle 224"/>
                  <p:cNvSpPr/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𝑆𝑇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5" name="Rectangle 2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r="-270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254963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405247" y="824101"/>
            <a:ext cx="453526" cy="471299"/>
            <a:chOff x="2405246" y="824101"/>
            <a:chExt cx="1085992" cy="1128550"/>
          </a:xfrm>
        </p:grpSpPr>
        <p:sp>
          <p:nvSpPr>
            <p:cNvPr id="34" name="Freeform 33"/>
            <p:cNvSpPr/>
            <p:nvPr/>
          </p:nvSpPr>
          <p:spPr>
            <a:xfrm>
              <a:off x="2559614" y="1005265"/>
              <a:ext cx="691228" cy="947386"/>
            </a:xfrm>
            <a:custGeom>
              <a:avLst/>
              <a:gdLst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18175 w 636379"/>
                <a:gd name="connsiteY15" fmla="*/ 7076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90999 w 636379"/>
                <a:gd name="connsiteY13" fmla="*/ 822957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390999 w 636379"/>
                <a:gd name="connsiteY12" fmla="*/ 822957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41299"/>
                <a:gd name="connsiteY0" fmla="*/ 553079 h 959825"/>
                <a:gd name="connsiteX1" fmla="*/ 2265 w 641299"/>
                <a:gd name="connsiteY1" fmla="*/ 656110 h 959825"/>
                <a:gd name="connsiteX2" fmla="*/ 92417 w 641299"/>
                <a:gd name="connsiteY2" fmla="*/ 862172 h 959825"/>
                <a:gd name="connsiteX3" fmla="*/ 517420 w 641299"/>
                <a:gd name="connsiteY3" fmla="*/ 913687 h 959825"/>
                <a:gd name="connsiteX4" fmla="*/ 633330 w 641299"/>
                <a:gd name="connsiteY4" fmla="*/ 488684 h 959825"/>
                <a:gd name="connsiteX5" fmla="*/ 427268 w 641299"/>
                <a:gd name="connsiteY5" fmla="*/ 334138 h 959825"/>
                <a:gd name="connsiteX6" fmla="*/ 491662 w 641299"/>
                <a:gd name="connsiteY6" fmla="*/ 153834 h 959825"/>
                <a:gd name="connsiteX7" fmla="*/ 568936 w 641299"/>
                <a:gd name="connsiteY7" fmla="*/ 37924 h 959825"/>
                <a:gd name="connsiteX8" fmla="*/ 362874 w 641299"/>
                <a:gd name="connsiteY8" fmla="*/ 12166 h 959825"/>
                <a:gd name="connsiteX9" fmla="*/ 259843 w 641299"/>
                <a:gd name="connsiteY9" fmla="*/ 218228 h 959825"/>
                <a:gd name="connsiteX10" fmla="*/ 298479 w 641299"/>
                <a:gd name="connsiteY10" fmla="*/ 462927 h 959825"/>
                <a:gd name="connsiteX11" fmla="*/ 504541 w 641299"/>
                <a:gd name="connsiteY11" fmla="*/ 578836 h 959825"/>
                <a:gd name="connsiteX12" fmla="*/ 444305 w 641299"/>
                <a:gd name="connsiteY12" fmla="*/ 806555 h 959825"/>
                <a:gd name="connsiteX13" fmla="*/ 208327 w 641299"/>
                <a:gd name="connsiteY13" fmla="*/ 797777 h 959825"/>
                <a:gd name="connsiteX14" fmla="*/ 138677 w 641299"/>
                <a:gd name="connsiteY14" fmla="*/ 703525 h 959825"/>
                <a:gd name="connsiteX15" fmla="*/ 234085 w 641299"/>
                <a:gd name="connsiteY15" fmla="*/ 617473 h 959825"/>
                <a:gd name="connsiteX16" fmla="*/ 195448 w 641299"/>
                <a:gd name="connsiteY16" fmla="*/ 553079 h 959825"/>
                <a:gd name="connsiteX17" fmla="*/ 143933 w 641299"/>
                <a:gd name="connsiteY17" fmla="*/ 553079 h 959825"/>
                <a:gd name="connsiteX0" fmla="*/ 143933 w 640316"/>
                <a:gd name="connsiteY0" fmla="*/ 553079 h 936125"/>
                <a:gd name="connsiteX1" fmla="*/ 2265 w 640316"/>
                <a:gd name="connsiteY1" fmla="*/ 656110 h 936125"/>
                <a:gd name="connsiteX2" fmla="*/ 92417 w 640316"/>
                <a:gd name="connsiteY2" fmla="*/ 862172 h 936125"/>
                <a:gd name="connsiteX3" fmla="*/ 517420 w 640316"/>
                <a:gd name="connsiteY3" fmla="*/ 913687 h 936125"/>
                <a:gd name="connsiteX4" fmla="*/ 637431 w 640316"/>
                <a:gd name="connsiteY4" fmla="*/ 517387 h 936125"/>
                <a:gd name="connsiteX5" fmla="*/ 427268 w 640316"/>
                <a:gd name="connsiteY5" fmla="*/ 334138 h 936125"/>
                <a:gd name="connsiteX6" fmla="*/ 491662 w 640316"/>
                <a:gd name="connsiteY6" fmla="*/ 153834 h 936125"/>
                <a:gd name="connsiteX7" fmla="*/ 568936 w 640316"/>
                <a:gd name="connsiteY7" fmla="*/ 37924 h 936125"/>
                <a:gd name="connsiteX8" fmla="*/ 362874 w 640316"/>
                <a:gd name="connsiteY8" fmla="*/ 12166 h 936125"/>
                <a:gd name="connsiteX9" fmla="*/ 259843 w 640316"/>
                <a:gd name="connsiteY9" fmla="*/ 218228 h 936125"/>
                <a:gd name="connsiteX10" fmla="*/ 298479 w 640316"/>
                <a:gd name="connsiteY10" fmla="*/ 462927 h 936125"/>
                <a:gd name="connsiteX11" fmla="*/ 504541 w 640316"/>
                <a:gd name="connsiteY11" fmla="*/ 578836 h 936125"/>
                <a:gd name="connsiteX12" fmla="*/ 444305 w 640316"/>
                <a:gd name="connsiteY12" fmla="*/ 806555 h 936125"/>
                <a:gd name="connsiteX13" fmla="*/ 208327 w 640316"/>
                <a:gd name="connsiteY13" fmla="*/ 797777 h 936125"/>
                <a:gd name="connsiteX14" fmla="*/ 138677 w 640316"/>
                <a:gd name="connsiteY14" fmla="*/ 703525 h 936125"/>
                <a:gd name="connsiteX15" fmla="*/ 234085 w 640316"/>
                <a:gd name="connsiteY15" fmla="*/ 617473 h 936125"/>
                <a:gd name="connsiteX16" fmla="*/ 195448 w 640316"/>
                <a:gd name="connsiteY16" fmla="*/ 553079 h 936125"/>
                <a:gd name="connsiteX17" fmla="*/ 143933 w 640316"/>
                <a:gd name="connsiteY17" fmla="*/ 553079 h 936125"/>
                <a:gd name="connsiteX0" fmla="*/ 143933 w 655348"/>
                <a:gd name="connsiteY0" fmla="*/ 553079 h 936125"/>
                <a:gd name="connsiteX1" fmla="*/ 2265 w 655348"/>
                <a:gd name="connsiteY1" fmla="*/ 656110 h 936125"/>
                <a:gd name="connsiteX2" fmla="*/ 92417 w 655348"/>
                <a:gd name="connsiteY2" fmla="*/ 862172 h 936125"/>
                <a:gd name="connsiteX3" fmla="*/ 517420 w 655348"/>
                <a:gd name="connsiteY3" fmla="*/ 913687 h 936125"/>
                <a:gd name="connsiteX4" fmla="*/ 637431 w 655348"/>
                <a:gd name="connsiteY4" fmla="*/ 517387 h 936125"/>
                <a:gd name="connsiteX5" fmla="*/ 427268 w 655348"/>
                <a:gd name="connsiteY5" fmla="*/ 334138 h 936125"/>
                <a:gd name="connsiteX6" fmla="*/ 491662 w 655348"/>
                <a:gd name="connsiteY6" fmla="*/ 153834 h 936125"/>
                <a:gd name="connsiteX7" fmla="*/ 568936 w 655348"/>
                <a:gd name="connsiteY7" fmla="*/ 37924 h 936125"/>
                <a:gd name="connsiteX8" fmla="*/ 362874 w 655348"/>
                <a:gd name="connsiteY8" fmla="*/ 12166 h 936125"/>
                <a:gd name="connsiteX9" fmla="*/ 259843 w 655348"/>
                <a:gd name="connsiteY9" fmla="*/ 218228 h 936125"/>
                <a:gd name="connsiteX10" fmla="*/ 298479 w 655348"/>
                <a:gd name="connsiteY10" fmla="*/ 462927 h 936125"/>
                <a:gd name="connsiteX11" fmla="*/ 504541 w 655348"/>
                <a:gd name="connsiteY11" fmla="*/ 578836 h 936125"/>
                <a:gd name="connsiteX12" fmla="*/ 444305 w 655348"/>
                <a:gd name="connsiteY12" fmla="*/ 806555 h 936125"/>
                <a:gd name="connsiteX13" fmla="*/ 208327 w 655348"/>
                <a:gd name="connsiteY13" fmla="*/ 797777 h 936125"/>
                <a:gd name="connsiteX14" fmla="*/ 138677 w 655348"/>
                <a:gd name="connsiteY14" fmla="*/ 703525 h 936125"/>
                <a:gd name="connsiteX15" fmla="*/ 234085 w 655348"/>
                <a:gd name="connsiteY15" fmla="*/ 617473 h 936125"/>
                <a:gd name="connsiteX16" fmla="*/ 195448 w 655348"/>
                <a:gd name="connsiteY16" fmla="*/ 553079 h 936125"/>
                <a:gd name="connsiteX17" fmla="*/ 143933 w 655348"/>
                <a:gd name="connsiteY17" fmla="*/ 553079 h 936125"/>
                <a:gd name="connsiteX0" fmla="*/ 143933 w 642693"/>
                <a:gd name="connsiteY0" fmla="*/ 553079 h 936125"/>
                <a:gd name="connsiteX1" fmla="*/ 2265 w 642693"/>
                <a:gd name="connsiteY1" fmla="*/ 656110 h 936125"/>
                <a:gd name="connsiteX2" fmla="*/ 92417 w 642693"/>
                <a:gd name="connsiteY2" fmla="*/ 862172 h 936125"/>
                <a:gd name="connsiteX3" fmla="*/ 517420 w 642693"/>
                <a:gd name="connsiteY3" fmla="*/ 913687 h 936125"/>
                <a:gd name="connsiteX4" fmla="*/ 637431 w 642693"/>
                <a:gd name="connsiteY4" fmla="*/ 517387 h 936125"/>
                <a:gd name="connsiteX5" fmla="*/ 382163 w 642693"/>
                <a:gd name="connsiteY5" fmla="*/ 395644 h 936125"/>
                <a:gd name="connsiteX6" fmla="*/ 491662 w 642693"/>
                <a:gd name="connsiteY6" fmla="*/ 153834 h 936125"/>
                <a:gd name="connsiteX7" fmla="*/ 568936 w 642693"/>
                <a:gd name="connsiteY7" fmla="*/ 37924 h 936125"/>
                <a:gd name="connsiteX8" fmla="*/ 362874 w 642693"/>
                <a:gd name="connsiteY8" fmla="*/ 12166 h 936125"/>
                <a:gd name="connsiteX9" fmla="*/ 259843 w 642693"/>
                <a:gd name="connsiteY9" fmla="*/ 218228 h 936125"/>
                <a:gd name="connsiteX10" fmla="*/ 298479 w 642693"/>
                <a:gd name="connsiteY10" fmla="*/ 462927 h 936125"/>
                <a:gd name="connsiteX11" fmla="*/ 504541 w 642693"/>
                <a:gd name="connsiteY11" fmla="*/ 578836 h 936125"/>
                <a:gd name="connsiteX12" fmla="*/ 444305 w 642693"/>
                <a:gd name="connsiteY12" fmla="*/ 806555 h 936125"/>
                <a:gd name="connsiteX13" fmla="*/ 208327 w 642693"/>
                <a:gd name="connsiteY13" fmla="*/ 797777 h 936125"/>
                <a:gd name="connsiteX14" fmla="*/ 138677 w 642693"/>
                <a:gd name="connsiteY14" fmla="*/ 703525 h 936125"/>
                <a:gd name="connsiteX15" fmla="*/ 234085 w 642693"/>
                <a:gd name="connsiteY15" fmla="*/ 617473 h 936125"/>
                <a:gd name="connsiteX16" fmla="*/ 195448 w 642693"/>
                <a:gd name="connsiteY16" fmla="*/ 553079 h 936125"/>
                <a:gd name="connsiteX17" fmla="*/ 143933 w 642693"/>
                <a:gd name="connsiteY17" fmla="*/ 553079 h 936125"/>
                <a:gd name="connsiteX0" fmla="*/ 143933 w 666915"/>
                <a:gd name="connsiteY0" fmla="*/ 553079 h 936125"/>
                <a:gd name="connsiteX1" fmla="*/ 2265 w 666915"/>
                <a:gd name="connsiteY1" fmla="*/ 656110 h 936125"/>
                <a:gd name="connsiteX2" fmla="*/ 92417 w 666915"/>
                <a:gd name="connsiteY2" fmla="*/ 862172 h 936125"/>
                <a:gd name="connsiteX3" fmla="*/ 517420 w 666915"/>
                <a:gd name="connsiteY3" fmla="*/ 913687 h 936125"/>
                <a:gd name="connsiteX4" fmla="*/ 637431 w 666915"/>
                <a:gd name="connsiteY4" fmla="*/ 517387 h 936125"/>
                <a:gd name="connsiteX5" fmla="*/ 382163 w 666915"/>
                <a:gd name="connsiteY5" fmla="*/ 395644 h 936125"/>
                <a:gd name="connsiteX6" fmla="*/ 491662 w 666915"/>
                <a:gd name="connsiteY6" fmla="*/ 153834 h 936125"/>
                <a:gd name="connsiteX7" fmla="*/ 568936 w 666915"/>
                <a:gd name="connsiteY7" fmla="*/ 37924 h 936125"/>
                <a:gd name="connsiteX8" fmla="*/ 362874 w 666915"/>
                <a:gd name="connsiteY8" fmla="*/ 12166 h 936125"/>
                <a:gd name="connsiteX9" fmla="*/ 259843 w 666915"/>
                <a:gd name="connsiteY9" fmla="*/ 218228 h 936125"/>
                <a:gd name="connsiteX10" fmla="*/ 298479 w 666915"/>
                <a:gd name="connsiteY10" fmla="*/ 462927 h 936125"/>
                <a:gd name="connsiteX11" fmla="*/ 504541 w 666915"/>
                <a:gd name="connsiteY11" fmla="*/ 578836 h 936125"/>
                <a:gd name="connsiteX12" fmla="*/ 444305 w 666915"/>
                <a:gd name="connsiteY12" fmla="*/ 806555 h 936125"/>
                <a:gd name="connsiteX13" fmla="*/ 208327 w 666915"/>
                <a:gd name="connsiteY13" fmla="*/ 797777 h 936125"/>
                <a:gd name="connsiteX14" fmla="*/ 138677 w 666915"/>
                <a:gd name="connsiteY14" fmla="*/ 703525 h 936125"/>
                <a:gd name="connsiteX15" fmla="*/ 234085 w 666915"/>
                <a:gd name="connsiteY15" fmla="*/ 617473 h 936125"/>
                <a:gd name="connsiteX16" fmla="*/ 195448 w 666915"/>
                <a:gd name="connsiteY16" fmla="*/ 553079 h 936125"/>
                <a:gd name="connsiteX17" fmla="*/ 143933 w 666915"/>
                <a:gd name="connsiteY17" fmla="*/ 553079 h 936125"/>
                <a:gd name="connsiteX0" fmla="*/ 143933 w 676708"/>
                <a:gd name="connsiteY0" fmla="*/ 553079 h 946885"/>
                <a:gd name="connsiteX1" fmla="*/ 2265 w 676708"/>
                <a:gd name="connsiteY1" fmla="*/ 656110 h 946885"/>
                <a:gd name="connsiteX2" fmla="*/ 92417 w 676708"/>
                <a:gd name="connsiteY2" fmla="*/ 862172 h 946885"/>
                <a:gd name="connsiteX3" fmla="*/ 517420 w 676708"/>
                <a:gd name="connsiteY3" fmla="*/ 913687 h 946885"/>
                <a:gd name="connsiteX4" fmla="*/ 637431 w 676708"/>
                <a:gd name="connsiteY4" fmla="*/ 517387 h 946885"/>
                <a:gd name="connsiteX5" fmla="*/ 382163 w 676708"/>
                <a:gd name="connsiteY5" fmla="*/ 395644 h 946885"/>
                <a:gd name="connsiteX6" fmla="*/ 491662 w 676708"/>
                <a:gd name="connsiteY6" fmla="*/ 153834 h 946885"/>
                <a:gd name="connsiteX7" fmla="*/ 568936 w 676708"/>
                <a:gd name="connsiteY7" fmla="*/ 37924 h 946885"/>
                <a:gd name="connsiteX8" fmla="*/ 362874 w 676708"/>
                <a:gd name="connsiteY8" fmla="*/ 12166 h 946885"/>
                <a:gd name="connsiteX9" fmla="*/ 259843 w 676708"/>
                <a:gd name="connsiteY9" fmla="*/ 218228 h 946885"/>
                <a:gd name="connsiteX10" fmla="*/ 298479 w 676708"/>
                <a:gd name="connsiteY10" fmla="*/ 462927 h 946885"/>
                <a:gd name="connsiteX11" fmla="*/ 504541 w 676708"/>
                <a:gd name="connsiteY11" fmla="*/ 578836 h 946885"/>
                <a:gd name="connsiteX12" fmla="*/ 444305 w 676708"/>
                <a:gd name="connsiteY12" fmla="*/ 806555 h 946885"/>
                <a:gd name="connsiteX13" fmla="*/ 208327 w 676708"/>
                <a:gd name="connsiteY13" fmla="*/ 797777 h 946885"/>
                <a:gd name="connsiteX14" fmla="*/ 138677 w 676708"/>
                <a:gd name="connsiteY14" fmla="*/ 703525 h 946885"/>
                <a:gd name="connsiteX15" fmla="*/ 234085 w 676708"/>
                <a:gd name="connsiteY15" fmla="*/ 617473 h 946885"/>
                <a:gd name="connsiteX16" fmla="*/ 195448 w 676708"/>
                <a:gd name="connsiteY16" fmla="*/ 553079 h 946885"/>
                <a:gd name="connsiteX17" fmla="*/ 143933 w 676708"/>
                <a:gd name="connsiteY17" fmla="*/ 553079 h 946885"/>
                <a:gd name="connsiteX0" fmla="*/ 147640 w 680415"/>
                <a:gd name="connsiteY0" fmla="*/ 553079 h 954651"/>
                <a:gd name="connsiteX1" fmla="*/ 5972 w 680415"/>
                <a:gd name="connsiteY1" fmla="*/ 656110 h 954651"/>
                <a:gd name="connsiteX2" fmla="*/ 96124 w 680415"/>
                <a:gd name="connsiteY2" fmla="*/ 862172 h 954651"/>
                <a:gd name="connsiteX3" fmla="*/ 521127 w 680415"/>
                <a:gd name="connsiteY3" fmla="*/ 913687 h 954651"/>
                <a:gd name="connsiteX4" fmla="*/ 641138 w 680415"/>
                <a:gd name="connsiteY4" fmla="*/ 517387 h 954651"/>
                <a:gd name="connsiteX5" fmla="*/ 385870 w 680415"/>
                <a:gd name="connsiteY5" fmla="*/ 395644 h 954651"/>
                <a:gd name="connsiteX6" fmla="*/ 495369 w 680415"/>
                <a:gd name="connsiteY6" fmla="*/ 153834 h 954651"/>
                <a:gd name="connsiteX7" fmla="*/ 572643 w 680415"/>
                <a:gd name="connsiteY7" fmla="*/ 37924 h 954651"/>
                <a:gd name="connsiteX8" fmla="*/ 366581 w 680415"/>
                <a:gd name="connsiteY8" fmla="*/ 12166 h 954651"/>
                <a:gd name="connsiteX9" fmla="*/ 263550 w 680415"/>
                <a:gd name="connsiteY9" fmla="*/ 218228 h 954651"/>
                <a:gd name="connsiteX10" fmla="*/ 302186 w 680415"/>
                <a:gd name="connsiteY10" fmla="*/ 462927 h 954651"/>
                <a:gd name="connsiteX11" fmla="*/ 508248 w 680415"/>
                <a:gd name="connsiteY11" fmla="*/ 578836 h 954651"/>
                <a:gd name="connsiteX12" fmla="*/ 448012 w 680415"/>
                <a:gd name="connsiteY12" fmla="*/ 806555 h 954651"/>
                <a:gd name="connsiteX13" fmla="*/ 212034 w 680415"/>
                <a:gd name="connsiteY13" fmla="*/ 797777 h 954651"/>
                <a:gd name="connsiteX14" fmla="*/ 142384 w 680415"/>
                <a:gd name="connsiteY14" fmla="*/ 703525 h 954651"/>
                <a:gd name="connsiteX15" fmla="*/ 237792 w 680415"/>
                <a:gd name="connsiteY15" fmla="*/ 617473 h 954651"/>
                <a:gd name="connsiteX16" fmla="*/ 199155 w 680415"/>
                <a:gd name="connsiteY16" fmla="*/ 553079 h 954651"/>
                <a:gd name="connsiteX17" fmla="*/ 147640 w 680415"/>
                <a:gd name="connsiteY17" fmla="*/ 553079 h 954651"/>
                <a:gd name="connsiteX0" fmla="*/ 151271 w 684046"/>
                <a:gd name="connsiteY0" fmla="*/ 553079 h 954651"/>
                <a:gd name="connsiteX1" fmla="*/ 9603 w 684046"/>
                <a:gd name="connsiteY1" fmla="*/ 656110 h 954651"/>
                <a:gd name="connsiteX2" fmla="*/ 99755 w 684046"/>
                <a:gd name="connsiteY2" fmla="*/ 862172 h 954651"/>
                <a:gd name="connsiteX3" fmla="*/ 524758 w 684046"/>
                <a:gd name="connsiteY3" fmla="*/ 913687 h 954651"/>
                <a:gd name="connsiteX4" fmla="*/ 644769 w 684046"/>
                <a:gd name="connsiteY4" fmla="*/ 517387 h 954651"/>
                <a:gd name="connsiteX5" fmla="*/ 389501 w 684046"/>
                <a:gd name="connsiteY5" fmla="*/ 395644 h 954651"/>
                <a:gd name="connsiteX6" fmla="*/ 499000 w 684046"/>
                <a:gd name="connsiteY6" fmla="*/ 153834 h 954651"/>
                <a:gd name="connsiteX7" fmla="*/ 576274 w 684046"/>
                <a:gd name="connsiteY7" fmla="*/ 37924 h 954651"/>
                <a:gd name="connsiteX8" fmla="*/ 370212 w 684046"/>
                <a:gd name="connsiteY8" fmla="*/ 12166 h 954651"/>
                <a:gd name="connsiteX9" fmla="*/ 267181 w 684046"/>
                <a:gd name="connsiteY9" fmla="*/ 218228 h 954651"/>
                <a:gd name="connsiteX10" fmla="*/ 305817 w 684046"/>
                <a:gd name="connsiteY10" fmla="*/ 462927 h 954651"/>
                <a:gd name="connsiteX11" fmla="*/ 511879 w 684046"/>
                <a:gd name="connsiteY11" fmla="*/ 578836 h 954651"/>
                <a:gd name="connsiteX12" fmla="*/ 451643 w 684046"/>
                <a:gd name="connsiteY12" fmla="*/ 806555 h 954651"/>
                <a:gd name="connsiteX13" fmla="*/ 215665 w 684046"/>
                <a:gd name="connsiteY13" fmla="*/ 797777 h 954651"/>
                <a:gd name="connsiteX14" fmla="*/ 146015 w 684046"/>
                <a:gd name="connsiteY14" fmla="*/ 703525 h 954651"/>
                <a:gd name="connsiteX15" fmla="*/ 241423 w 684046"/>
                <a:gd name="connsiteY15" fmla="*/ 617473 h 954651"/>
                <a:gd name="connsiteX16" fmla="*/ 202786 w 684046"/>
                <a:gd name="connsiteY16" fmla="*/ 553079 h 954651"/>
                <a:gd name="connsiteX17" fmla="*/ 151271 w 684046"/>
                <a:gd name="connsiteY17" fmla="*/ 553079 h 954651"/>
                <a:gd name="connsiteX0" fmla="*/ 158317 w 691092"/>
                <a:gd name="connsiteY0" fmla="*/ 553079 h 947386"/>
                <a:gd name="connsiteX1" fmla="*/ 4348 w 691092"/>
                <a:gd name="connsiteY1" fmla="*/ 639708 h 947386"/>
                <a:gd name="connsiteX2" fmla="*/ 106801 w 691092"/>
                <a:gd name="connsiteY2" fmla="*/ 862172 h 947386"/>
                <a:gd name="connsiteX3" fmla="*/ 531804 w 691092"/>
                <a:gd name="connsiteY3" fmla="*/ 913687 h 947386"/>
                <a:gd name="connsiteX4" fmla="*/ 651815 w 691092"/>
                <a:gd name="connsiteY4" fmla="*/ 517387 h 947386"/>
                <a:gd name="connsiteX5" fmla="*/ 396547 w 691092"/>
                <a:gd name="connsiteY5" fmla="*/ 395644 h 947386"/>
                <a:gd name="connsiteX6" fmla="*/ 506046 w 691092"/>
                <a:gd name="connsiteY6" fmla="*/ 153834 h 947386"/>
                <a:gd name="connsiteX7" fmla="*/ 583320 w 691092"/>
                <a:gd name="connsiteY7" fmla="*/ 37924 h 947386"/>
                <a:gd name="connsiteX8" fmla="*/ 377258 w 691092"/>
                <a:gd name="connsiteY8" fmla="*/ 12166 h 947386"/>
                <a:gd name="connsiteX9" fmla="*/ 274227 w 691092"/>
                <a:gd name="connsiteY9" fmla="*/ 218228 h 947386"/>
                <a:gd name="connsiteX10" fmla="*/ 312863 w 691092"/>
                <a:gd name="connsiteY10" fmla="*/ 462927 h 947386"/>
                <a:gd name="connsiteX11" fmla="*/ 518925 w 691092"/>
                <a:gd name="connsiteY11" fmla="*/ 578836 h 947386"/>
                <a:gd name="connsiteX12" fmla="*/ 458689 w 691092"/>
                <a:gd name="connsiteY12" fmla="*/ 806555 h 947386"/>
                <a:gd name="connsiteX13" fmla="*/ 222711 w 691092"/>
                <a:gd name="connsiteY13" fmla="*/ 797777 h 947386"/>
                <a:gd name="connsiteX14" fmla="*/ 153061 w 691092"/>
                <a:gd name="connsiteY14" fmla="*/ 703525 h 947386"/>
                <a:gd name="connsiteX15" fmla="*/ 248469 w 691092"/>
                <a:gd name="connsiteY15" fmla="*/ 617473 h 947386"/>
                <a:gd name="connsiteX16" fmla="*/ 209832 w 691092"/>
                <a:gd name="connsiteY16" fmla="*/ 553079 h 947386"/>
                <a:gd name="connsiteX17" fmla="*/ 158317 w 691092"/>
                <a:gd name="connsiteY17" fmla="*/ 553079 h 947386"/>
                <a:gd name="connsiteX0" fmla="*/ 209968 w 691228"/>
                <a:gd name="connsiteY0" fmla="*/ 553079 h 947386"/>
                <a:gd name="connsiteX1" fmla="*/ 4484 w 691228"/>
                <a:gd name="connsiteY1" fmla="*/ 639708 h 947386"/>
                <a:gd name="connsiteX2" fmla="*/ 106937 w 691228"/>
                <a:gd name="connsiteY2" fmla="*/ 862172 h 947386"/>
                <a:gd name="connsiteX3" fmla="*/ 531940 w 691228"/>
                <a:gd name="connsiteY3" fmla="*/ 913687 h 947386"/>
                <a:gd name="connsiteX4" fmla="*/ 651951 w 691228"/>
                <a:gd name="connsiteY4" fmla="*/ 517387 h 947386"/>
                <a:gd name="connsiteX5" fmla="*/ 396683 w 691228"/>
                <a:gd name="connsiteY5" fmla="*/ 395644 h 947386"/>
                <a:gd name="connsiteX6" fmla="*/ 506182 w 691228"/>
                <a:gd name="connsiteY6" fmla="*/ 153834 h 947386"/>
                <a:gd name="connsiteX7" fmla="*/ 583456 w 691228"/>
                <a:gd name="connsiteY7" fmla="*/ 37924 h 947386"/>
                <a:gd name="connsiteX8" fmla="*/ 377394 w 691228"/>
                <a:gd name="connsiteY8" fmla="*/ 12166 h 947386"/>
                <a:gd name="connsiteX9" fmla="*/ 274363 w 691228"/>
                <a:gd name="connsiteY9" fmla="*/ 218228 h 947386"/>
                <a:gd name="connsiteX10" fmla="*/ 312999 w 691228"/>
                <a:gd name="connsiteY10" fmla="*/ 462927 h 947386"/>
                <a:gd name="connsiteX11" fmla="*/ 519061 w 691228"/>
                <a:gd name="connsiteY11" fmla="*/ 578836 h 947386"/>
                <a:gd name="connsiteX12" fmla="*/ 458825 w 691228"/>
                <a:gd name="connsiteY12" fmla="*/ 806555 h 947386"/>
                <a:gd name="connsiteX13" fmla="*/ 222847 w 691228"/>
                <a:gd name="connsiteY13" fmla="*/ 797777 h 947386"/>
                <a:gd name="connsiteX14" fmla="*/ 153197 w 691228"/>
                <a:gd name="connsiteY14" fmla="*/ 703525 h 947386"/>
                <a:gd name="connsiteX15" fmla="*/ 248605 w 691228"/>
                <a:gd name="connsiteY15" fmla="*/ 617473 h 947386"/>
                <a:gd name="connsiteX16" fmla="*/ 209968 w 691228"/>
                <a:gd name="connsiteY16" fmla="*/ 553079 h 94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1228" h="947386">
                  <a:moveTo>
                    <a:pt x="209968" y="553079"/>
                  </a:moveTo>
                  <a:cubicBezTo>
                    <a:pt x="169281" y="556785"/>
                    <a:pt x="21656" y="588192"/>
                    <a:pt x="4484" y="639708"/>
                  </a:cubicBezTo>
                  <a:cubicBezTo>
                    <a:pt x="-12688" y="691224"/>
                    <a:pt x="19028" y="816509"/>
                    <a:pt x="106937" y="862172"/>
                  </a:cubicBezTo>
                  <a:cubicBezTo>
                    <a:pt x="194846" y="907835"/>
                    <a:pt x="383698" y="995754"/>
                    <a:pt x="531940" y="913687"/>
                  </a:cubicBezTo>
                  <a:cubicBezTo>
                    <a:pt x="680182" y="831620"/>
                    <a:pt x="736001" y="624229"/>
                    <a:pt x="651951" y="517387"/>
                  </a:cubicBezTo>
                  <a:cubicBezTo>
                    <a:pt x="567901" y="410545"/>
                    <a:pt x="420978" y="456236"/>
                    <a:pt x="396683" y="395644"/>
                  </a:cubicBezTo>
                  <a:cubicBezTo>
                    <a:pt x="372388" y="335052"/>
                    <a:pt x="475053" y="213454"/>
                    <a:pt x="506182" y="153834"/>
                  </a:cubicBezTo>
                  <a:cubicBezTo>
                    <a:pt x="537311" y="94214"/>
                    <a:pt x="604921" y="61535"/>
                    <a:pt x="583456" y="37924"/>
                  </a:cubicBezTo>
                  <a:cubicBezTo>
                    <a:pt x="561991" y="14313"/>
                    <a:pt x="428910" y="-17885"/>
                    <a:pt x="377394" y="12166"/>
                  </a:cubicBezTo>
                  <a:cubicBezTo>
                    <a:pt x="325879" y="42217"/>
                    <a:pt x="285095" y="143101"/>
                    <a:pt x="274363" y="218228"/>
                  </a:cubicBezTo>
                  <a:cubicBezTo>
                    <a:pt x="263631" y="293355"/>
                    <a:pt x="272216" y="402826"/>
                    <a:pt x="312999" y="462927"/>
                  </a:cubicBezTo>
                  <a:cubicBezTo>
                    <a:pt x="353782" y="523028"/>
                    <a:pt x="494757" y="521565"/>
                    <a:pt x="519061" y="578836"/>
                  </a:cubicBezTo>
                  <a:cubicBezTo>
                    <a:pt x="543365" y="636107"/>
                    <a:pt x="536897" y="733161"/>
                    <a:pt x="458825" y="806555"/>
                  </a:cubicBezTo>
                  <a:cubicBezTo>
                    <a:pt x="380753" y="879949"/>
                    <a:pt x="273785" y="814949"/>
                    <a:pt x="222847" y="797777"/>
                  </a:cubicBezTo>
                  <a:cubicBezTo>
                    <a:pt x="171909" y="780605"/>
                    <a:pt x="148904" y="733576"/>
                    <a:pt x="153197" y="703525"/>
                  </a:cubicBezTo>
                  <a:cubicBezTo>
                    <a:pt x="157490" y="673474"/>
                    <a:pt x="235726" y="643231"/>
                    <a:pt x="248605" y="617473"/>
                  </a:cubicBezTo>
                  <a:cubicBezTo>
                    <a:pt x="261484" y="591715"/>
                    <a:pt x="250655" y="549373"/>
                    <a:pt x="209968" y="5530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7AC4C"/>
                </a:gs>
                <a:gs pos="32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05246" y="824101"/>
              <a:ext cx="1085992" cy="412271"/>
            </a:xfrm>
            <a:custGeom>
              <a:avLst/>
              <a:gdLst>
                <a:gd name="connsiteX0" fmla="*/ 3103 w 1085992"/>
                <a:gd name="connsiteY0" fmla="*/ 154693 h 412271"/>
                <a:gd name="connsiteX1" fmla="*/ 544016 w 1085992"/>
                <a:gd name="connsiteY1" fmla="*/ 147 h 412271"/>
                <a:gd name="connsiteX2" fmla="*/ 1084929 w 1085992"/>
                <a:gd name="connsiteY2" fmla="*/ 180451 h 412271"/>
                <a:gd name="connsiteX3" fmla="*/ 672805 w 1085992"/>
                <a:gd name="connsiteY3" fmla="*/ 412271 h 412271"/>
                <a:gd name="connsiteX4" fmla="*/ 337954 w 1085992"/>
                <a:gd name="connsiteY4" fmla="*/ 412271 h 412271"/>
                <a:gd name="connsiteX5" fmla="*/ 3103 w 1085992"/>
                <a:gd name="connsiteY5" fmla="*/ 154693 h 4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992" h="412271">
                  <a:moveTo>
                    <a:pt x="3103" y="154693"/>
                  </a:moveTo>
                  <a:cubicBezTo>
                    <a:pt x="37447" y="86006"/>
                    <a:pt x="363712" y="-4146"/>
                    <a:pt x="544016" y="147"/>
                  </a:cubicBezTo>
                  <a:cubicBezTo>
                    <a:pt x="724320" y="4440"/>
                    <a:pt x="1063464" y="111764"/>
                    <a:pt x="1084929" y="180451"/>
                  </a:cubicBezTo>
                  <a:cubicBezTo>
                    <a:pt x="1106394" y="249138"/>
                    <a:pt x="797301" y="373634"/>
                    <a:pt x="672805" y="412271"/>
                  </a:cubicBezTo>
                  <a:cubicBezTo>
                    <a:pt x="548309" y="450908"/>
                    <a:pt x="447424" y="450908"/>
                    <a:pt x="337954" y="412271"/>
                  </a:cubicBezTo>
                  <a:cubicBezTo>
                    <a:pt x="228484" y="373634"/>
                    <a:pt x="-31241" y="223380"/>
                    <a:pt x="3103" y="15469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6D78A"/>
                </a:gs>
                <a:gs pos="0">
                  <a:schemeClr val="accent6">
                    <a:lumMod val="50000"/>
                  </a:schemeClr>
                </a:gs>
                <a:gs pos="78000">
                  <a:srgbClr val="C7AC4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70716" y="1312190"/>
            <a:ext cx="1271006" cy="2956643"/>
            <a:chOff x="1270716" y="1312190"/>
            <a:chExt cx="1271006" cy="2956643"/>
          </a:xfrm>
        </p:grpSpPr>
        <p:grpSp>
          <p:nvGrpSpPr>
            <p:cNvPr id="55" name="Group 54"/>
            <p:cNvGrpSpPr/>
            <p:nvPr/>
          </p:nvGrpSpPr>
          <p:grpSpPr>
            <a:xfrm>
              <a:off x="1270716" y="3530958"/>
              <a:ext cx="737875" cy="737875"/>
              <a:chOff x="4267200" y="3657600"/>
              <a:chExt cx="914400" cy="9144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1704814" y="1312190"/>
              <a:ext cx="836908" cy="2304082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618892" y="1326524"/>
            <a:ext cx="956883" cy="3416302"/>
            <a:chOff x="1618892" y="1326524"/>
            <a:chExt cx="956883" cy="3416302"/>
          </a:xfrm>
        </p:grpSpPr>
        <p:grpSp>
          <p:nvGrpSpPr>
            <p:cNvPr id="52" name="Group 51"/>
            <p:cNvGrpSpPr/>
            <p:nvPr/>
          </p:nvGrpSpPr>
          <p:grpSpPr>
            <a:xfrm>
              <a:off x="1618892" y="3895413"/>
              <a:ext cx="847413" cy="847413"/>
              <a:chOff x="4267200" y="3657600"/>
              <a:chExt cx="914400" cy="9144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 flipV="1">
              <a:off x="2073499" y="1326524"/>
              <a:ext cx="502276" cy="2653048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041302" y="1378039"/>
            <a:ext cx="914400" cy="3803561"/>
            <a:chOff x="2041302" y="1378039"/>
            <a:chExt cx="914400" cy="3803561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302" y="4267200"/>
              <a:ext cx="914400" cy="914400"/>
              <a:chOff x="4267200" y="3657600"/>
              <a:chExt cx="914400" cy="914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23000">
                    <a:srgbClr val="FFC000"/>
                  </a:gs>
                  <a:gs pos="58000">
                    <a:srgbClr val="A65528"/>
                  </a:gs>
                  <a:gs pos="100000">
                    <a:schemeClr val="tx2">
                      <a:lumMod val="1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2498501" y="1378039"/>
              <a:ext cx="115910" cy="2987899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464158" y="1339403"/>
            <a:ext cx="1041042" cy="4154508"/>
            <a:chOff x="2464158" y="1339403"/>
            <a:chExt cx="1041042" cy="4154508"/>
          </a:xfrm>
        </p:grpSpPr>
        <p:grpSp>
          <p:nvGrpSpPr>
            <p:cNvPr id="46" name="Group 45"/>
            <p:cNvGrpSpPr/>
            <p:nvPr/>
          </p:nvGrpSpPr>
          <p:grpSpPr>
            <a:xfrm>
              <a:off x="2464158" y="4452869"/>
              <a:ext cx="1041042" cy="1041042"/>
              <a:chOff x="4267200" y="3657600"/>
              <a:chExt cx="914400" cy="914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 flipV="1">
              <a:off x="2678806" y="1339403"/>
              <a:ext cx="257577" cy="3168203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730321" y="1339403"/>
            <a:ext cx="1460679" cy="4477746"/>
            <a:chOff x="2730321" y="1339403"/>
            <a:chExt cx="1460679" cy="4477746"/>
          </a:xfrm>
        </p:grpSpPr>
        <p:grpSp>
          <p:nvGrpSpPr>
            <p:cNvPr id="49" name="Group 48"/>
            <p:cNvGrpSpPr/>
            <p:nvPr/>
          </p:nvGrpSpPr>
          <p:grpSpPr>
            <a:xfrm>
              <a:off x="2995735" y="4621884"/>
              <a:ext cx="1195265" cy="1195265"/>
              <a:chOff x="4267200" y="3657600"/>
              <a:chExt cx="914400" cy="914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 flipV="1">
              <a:off x="2730321" y="1339403"/>
              <a:ext cx="734096" cy="3296991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Physics lab: Engineered for tightly-controlled noise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Physics lab: Engineered for tightly-controlled noise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405247" y="824101"/>
            <a:ext cx="453526" cy="471299"/>
            <a:chOff x="2405246" y="824101"/>
            <a:chExt cx="1085992" cy="1128550"/>
          </a:xfrm>
        </p:grpSpPr>
        <p:sp>
          <p:nvSpPr>
            <p:cNvPr id="34" name="Freeform 33"/>
            <p:cNvSpPr/>
            <p:nvPr/>
          </p:nvSpPr>
          <p:spPr>
            <a:xfrm>
              <a:off x="2559614" y="1005265"/>
              <a:ext cx="691228" cy="947386"/>
            </a:xfrm>
            <a:custGeom>
              <a:avLst/>
              <a:gdLst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18175 w 636379"/>
                <a:gd name="connsiteY15" fmla="*/ 7076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90999 w 636379"/>
                <a:gd name="connsiteY13" fmla="*/ 822957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390999 w 636379"/>
                <a:gd name="connsiteY12" fmla="*/ 822957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41299"/>
                <a:gd name="connsiteY0" fmla="*/ 553079 h 959825"/>
                <a:gd name="connsiteX1" fmla="*/ 2265 w 641299"/>
                <a:gd name="connsiteY1" fmla="*/ 656110 h 959825"/>
                <a:gd name="connsiteX2" fmla="*/ 92417 w 641299"/>
                <a:gd name="connsiteY2" fmla="*/ 862172 h 959825"/>
                <a:gd name="connsiteX3" fmla="*/ 517420 w 641299"/>
                <a:gd name="connsiteY3" fmla="*/ 913687 h 959825"/>
                <a:gd name="connsiteX4" fmla="*/ 633330 w 641299"/>
                <a:gd name="connsiteY4" fmla="*/ 488684 h 959825"/>
                <a:gd name="connsiteX5" fmla="*/ 427268 w 641299"/>
                <a:gd name="connsiteY5" fmla="*/ 334138 h 959825"/>
                <a:gd name="connsiteX6" fmla="*/ 491662 w 641299"/>
                <a:gd name="connsiteY6" fmla="*/ 153834 h 959825"/>
                <a:gd name="connsiteX7" fmla="*/ 568936 w 641299"/>
                <a:gd name="connsiteY7" fmla="*/ 37924 h 959825"/>
                <a:gd name="connsiteX8" fmla="*/ 362874 w 641299"/>
                <a:gd name="connsiteY8" fmla="*/ 12166 h 959825"/>
                <a:gd name="connsiteX9" fmla="*/ 259843 w 641299"/>
                <a:gd name="connsiteY9" fmla="*/ 218228 h 959825"/>
                <a:gd name="connsiteX10" fmla="*/ 298479 w 641299"/>
                <a:gd name="connsiteY10" fmla="*/ 462927 h 959825"/>
                <a:gd name="connsiteX11" fmla="*/ 504541 w 641299"/>
                <a:gd name="connsiteY11" fmla="*/ 578836 h 959825"/>
                <a:gd name="connsiteX12" fmla="*/ 444305 w 641299"/>
                <a:gd name="connsiteY12" fmla="*/ 806555 h 959825"/>
                <a:gd name="connsiteX13" fmla="*/ 208327 w 641299"/>
                <a:gd name="connsiteY13" fmla="*/ 797777 h 959825"/>
                <a:gd name="connsiteX14" fmla="*/ 138677 w 641299"/>
                <a:gd name="connsiteY14" fmla="*/ 703525 h 959825"/>
                <a:gd name="connsiteX15" fmla="*/ 234085 w 641299"/>
                <a:gd name="connsiteY15" fmla="*/ 617473 h 959825"/>
                <a:gd name="connsiteX16" fmla="*/ 195448 w 641299"/>
                <a:gd name="connsiteY16" fmla="*/ 553079 h 959825"/>
                <a:gd name="connsiteX17" fmla="*/ 143933 w 641299"/>
                <a:gd name="connsiteY17" fmla="*/ 553079 h 959825"/>
                <a:gd name="connsiteX0" fmla="*/ 143933 w 640316"/>
                <a:gd name="connsiteY0" fmla="*/ 553079 h 936125"/>
                <a:gd name="connsiteX1" fmla="*/ 2265 w 640316"/>
                <a:gd name="connsiteY1" fmla="*/ 656110 h 936125"/>
                <a:gd name="connsiteX2" fmla="*/ 92417 w 640316"/>
                <a:gd name="connsiteY2" fmla="*/ 862172 h 936125"/>
                <a:gd name="connsiteX3" fmla="*/ 517420 w 640316"/>
                <a:gd name="connsiteY3" fmla="*/ 913687 h 936125"/>
                <a:gd name="connsiteX4" fmla="*/ 637431 w 640316"/>
                <a:gd name="connsiteY4" fmla="*/ 517387 h 936125"/>
                <a:gd name="connsiteX5" fmla="*/ 427268 w 640316"/>
                <a:gd name="connsiteY5" fmla="*/ 334138 h 936125"/>
                <a:gd name="connsiteX6" fmla="*/ 491662 w 640316"/>
                <a:gd name="connsiteY6" fmla="*/ 153834 h 936125"/>
                <a:gd name="connsiteX7" fmla="*/ 568936 w 640316"/>
                <a:gd name="connsiteY7" fmla="*/ 37924 h 936125"/>
                <a:gd name="connsiteX8" fmla="*/ 362874 w 640316"/>
                <a:gd name="connsiteY8" fmla="*/ 12166 h 936125"/>
                <a:gd name="connsiteX9" fmla="*/ 259843 w 640316"/>
                <a:gd name="connsiteY9" fmla="*/ 218228 h 936125"/>
                <a:gd name="connsiteX10" fmla="*/ 298479 w 640316"/>
                <a:gd name="connsiteY10" fmla="*/ 462927 h 936125"/>
                <a:gd name="connsiteX11" fmla="*/ 504541 w 640316"/>
                <a:gd name="connsiteY11" fmla="*/ 578836 h 936125"/>
                <a:gd name="connsiteX12" fmla="*/ 444305 w 640316"/>
                <a:gd name="connsiteY12" fmla="*/ 806555 h 936125"/>
                <a:gd name="connsiteX13" fmla="*/ 208327 w 640316"/>
                <a:gd name="connsiteY13" fmla="*/ 797777 h 936125"/>
                <a:gd name="connsiteX14" fmla="*/ 138677 w 640316"/>
                <a:gd name="connsiteY14" fmla="*/ 703525 h 936125"/>
                <a:gd name="connsiteX15" fmla="*/ 234085 w 640316"/>
                <a:gd name="connsiteY15" fmla="*/ 617473 h 936125"/>
                <a:gd name="connsiteX16" fmla="*/ 195448 w 640316"/>
                <a:gd name="connsiteY16" fmla="*/ 553079 h 936125"/>
                <a:gd name="connsiteX17" fmla="*/ 143933 w 640316"/>
                <a:gd name="connsiteY17" fmla="*/ 553079 h 936125"/>
                <a:gd name="connsiteX0" fmla="*/ 143933 w 655348"/>
                <a:gd name="connsiteY0" fmla="*/ 553079 h 936125"/>
                <a:gd name="connsiteX1" fmla="*/ 2265 w 655348"/>
                <a:gd name="connsiteY1" fmla="*/ 656110 h 936125"/>
                <a:gd name="connsiteX2" fmla="*/ 92417 w 655348"/>
                <a:gd name="connsiteY2" fmla="*/ 862172 h 936125"/>
                <a:gd name="connsiteX3" fmla="*/ 517420 w 655348"/>
                <a:gd name="connsiteY3" fmla="*/ 913687 h 936125"/>
                <a:gd name="connsiteX4" fmla="*/ 637431 w 655348"/>
                <a:gd name="connsiteY4" fmla="*/ 517387 h 936125"/>
                <a:gd name="connsiteX5" fmla="*/ 427268 w 655348"/>
                <a:gd name="connsiteY5" fmla="*/ 334138 h 936125"/>
                <a:gd name="connsiteX6" fmla="*/ 491662 w 655348"/>
                <a:gd name="connsiteY6" fmla="*/ 153834 h 936125"/>
                <a:gd name="connsiteX7" fmla="*/ 568936 w 655348"/>
                <a:gd name="connsiteY7" fmla="*/ 37924 h 936125"/>
                <a:gd name="connsiteX8" fmla="*/ 362874 w 655348"/>
                <a:gd name="connsiteY8" fmla="*/ 12166 h 936125"/>
                <a:gd name="connsiteX9" fmla="*/ 259843 w 655348"/>
                <a:gd name="connsiteY9" fmla="*/ 218228 h 936125"/>
                <a:gd name="connsiteX10" fmla="*/ 298479 w 655348"/>
                <a:gd name="connsiteY10" fmla="*/ 462927 h 936125"/>
                <a:gd name="connsiteX11" fmla="*/ 504541 w 655348"/>
                <a:gd name="connsiteY11" fmla="*/ 578836 h 936125"/>
                <a:gd name="connsiteX12" fmla="*/ 444305 w 655348"/>
                <a:gd name="connsiteY12" fmla="*/ 806555 h 936125"/>
                <a:gd name="connsiteX13" fmla="*/ 208327 w 655348"/>
                <a:gd name="connsiteY13" fmla="*/ 797777 h 936125"/>
                <a:gd name="connsiteX14" fmla="*/ 138677 w 655348"/>
                <a:gd name="connsiteY14" fmla="*/ 703525 h 936125"/>
                <a:gd name="connsiteX15" fmla="*/ 234085 w 655348"/>
                <a:gd name="connsiteY15" fmla="*/ 617473 h 936125"/>
                <a:gd name="connsiteX16" fmla="*/ 195448 w 655348"/>
                <a:gd name="connsiteY16" fmla="*/ 553079 h 936125"/>
                <a:gd name="connsiteX17" fmla="*/ 143933 w 655348"/>
                <a:gd name="connsiteY17" fmla="*/ 553079 h 936125"/>
                <a:gd name="connsiteX0" fmla="*/ 143933 w 642693"/>
                <a:gd name="connsiteY0" fmla="*/ 553079 h 936125"/>
                <a:gd name="connsiteX1" fmla="*/ 2265 w 642693"/>
                <a:gd name="connsiteY1" fmla="*/ 656110 h 936125"/>
                <a:gd name="connsiteX2" fmla="*/ 92417 w 642693"/>
                <a:gd name="connsiteY2" fmla="*/ 862172 h 936125"/>
                <a:gd name="connsiteX3" fmla="*/ 517420 w 642693"/>
                <a:gd name="connsiteY3" fmla="*/ 913687 h 936125"/>
                <a:gd name="connsiteX4" fmla="*/ 637431 w 642693"/>
                <a:gd name="connsiteY4" fmla="*/ 517387 h 936125"/>
                <a:gd name="connsiteX5" fmla="*/ 382163 w 642693"/>
                <a:gd name="connsiteY5" fmla="*/ 395644 h 936125"/>
                <a:gd name="connsiteX6" fmla="*/ 491662 w 642693"/>
                <a:gd name="connsiteY6" fmla="*/ 153834 h 936125"/>
                <a:gd name="connsiteX7" fmla="*/ 568936 w 642693"/>
                <a:gd name="connsiteY7" fmla="*/ 37924 h 936125"/>
                <a:gd name="connsiteX8" fmla="*/ 362874 w 642693"/>
                <a:gd name="connsiteY8" fmla="*/ 12166 h 936125"/>
                <a:gd name="connsiteX9" fmla="*/ 259843 w 642693"/>
                <a:gd name="connsiteY9" fmla="*/ 218228 h 936125"/>
                <a:gd name="connsiteX10" fmla="*/ 298479 w 642693"/>
                <a:gd name="connsiteY10" fmla="*/ 462927 h 936125"/>
                <a:gd name="connsiteX11" fmla="*/ 504541 w 642693"/>
                <a:gd name="connsiteY11" fmla="*/ 578836 h 936125"/>
                <a:gd name="connsiteX12" fmla="*/ 444305 w 642693"/>
                <a:gd name="connsiteY12" fmla="*/ 806555 h 936125"/>
                <a:gd name="connsiteX13" fmla="*/ 208327 w 642693"/>
                <a:gd name="connsiteY13" fmla="*/ 797777 h 936125"/>
                <a:gd name="connsiteX14" fmla="*/ 138677 w 642693"/>
                <a:gd name="connsiteY14" fmla="*/ 703525 h 936125"/>
                <a:gd name="connsiteX15" fmla="*/ 234085 w 642693"/>
                <a:gd name="connsiteY15" fmla="*/ 617473 h 936125"/>
                <a:gd name="connsiteX16" fmla="*/ 195448 w 642693"/>
                <a:gd name="connsiteY16" fmla="*/ 553079 h 936125"/>
                <a:gd name="connsiteX17" fmla="*/ 143933 w 642693"/>
                <a:gd name="connsiteY17" fmla="*/ 553079 h 936125"/>
                <a:gd name="connsiteX0" fmla="*/ 143933 w 666915"/>
                <a:gd name="connsiteY0" fmla="*/ 553079 h 936125"/>
                <a:gd name="connsiteX1" fmla="*/ 2265 w 666915"/>
                <a:gd name="connsiteY1" fmla="*/ 656110 h 936125"/>
                <a:gd name="connsiteX2" fmla="*/ 92417 w 666915"/>
                <a:gd name="connsiteY2" fmla="*/ 862172 h 936125"/>
                <a:gd name="connsiteX3" fmla="*/ 517420 w 666915"/>
                <a:gd name="connsiteY3" fmla="*/ 913687 h 936125"/>
                <a:gd name="connsiteX4" fmla="*/ 637431 w 666915"/>
                <a:gd name="connsiteY4" fmla="*/ 517387 h 936125"/>
                <a:gd name="connsiteX5" fmla="*/ 382163 w 666915"/>
                <a:gd name="connsiteY5" fmla="*/ 395644 h 936125"/>
                <a:gd name="connsiteX6" fmla="*/ 491662 w 666915"/>
                <a:gd name="connsiteY6" fmla="*/ 153834 h 936125"/>
                <a:gd name="connsiteX7" fmla="*/ 568936 w 666915"/>
                <a:gd name="connsiteY7" fmla="*/ 37924 h 936125"/>
                <a:gd name="connsiteX8" fmla="*/ 362874 w 666915"/>
                <a:gd name="connsiteY8" fmla="*/ 12166 h 936125"/>
                <a:gd name="connsiteX9" fmla="*/ 259843 w 666915"/>
                <a:gd name="connsiteY9" fmla="*/ 218228 h 936125"/>
                <a:gd name="connsiteX10" fmla="*/ 298479 w 666915"/>
                <a:gd name="connsiteY10" fmla="*/ 462927 h 936125"/>
                <a:gd name="connsiteX11" fmla="*/ 504541 w 666915"/>
                <a:gd name="connsiteY11" fmla="*/ 578836 h 936125"/>
                <a:gd name="connsiteX12" fmla="*/ 444305 w 666915"/>
                <a:gd name="connsiteY12" fmla="*/ 806555 h 936125"/>
                <a:gd name="connsiteX13" fmla="*/ 208327 w 666915"/>
                <a:gd name="connsiteY13" fmla="*/ 797777 h 936125"/>
                <a:gd name="connsiteX14" fmla="*/ 138677 w 666915"/>
                <a:gd name="connsiteY14" fmla="*/ 703525 h 936125"/>
                <a:gd name="connsiteX15" fmla="*/ 234085 w 666915"/>
                <a:gd name="connsiteY15" fmla="*/ 617473 h 936125"/>
                <a:gd name="connsiteX16" fmla="*/ 195448 w 666915"/>
                <a:gd name="connsiteY16" fmla="*/ 553079 h 936125"/>
                <a:gd name="connsiteX17" fmla="*/ 143933 w 666915"/>
                <a:gd name="connsiteY17" fmla="*/ 553079 h 936125"/>
                <a:gd name="connsiteX0" fmla="*/ 143933 w 676708"/>
                <a:gd name="connsiteY0" fmla="*/ 553079 h 946885"/>
                <a:gd name="connsiteX1" fmla="*/ 2265 w 676708"/>
                <a:gd name="connsiteY1" fmla="*/ 656110 h 946885"/>
                <a:gd name="connsiteX2" fmla="*/ 92417 w 676708"/>
                <a:gd name="connsiteY2" fmla="*/ 862172 h 946885"/>
                <a:gd name="connsiteX3" fmla="*/ 517420 w 676708"/>
                <a:gd name="connsiteY3" fmla="*/ 913687 h 946885"/>
                <a:gd name="connsiteX4" fmla="*/ 637431 w 676708"/>
                <a:gd name="connsiteY4" fmla="*/ 517387 h 946885"/>
                <a:gd name="connsiteX5" fmla="*/ 382163 w 676708"/>
                <a:gd name="connsiteY5" fmla="*/ 395644 h 946885"/>
                <a:gd name="connsiteX6" fmla="*/ 491662 w 676708"/>
                <a:gd name="connsiteY6" fmla="*/ 153834 h 946885"/>
                <a:gd name="connsiteX7" fmla="*/ 568936 w 676708"/>
                <a:gd name="connsiteY7" fmla="*/ 37924 h 946885"/>
                <a:gd name="connsiteX8" fmla="*/ 362874 w 676708"/>
                <a:gd name="connsiteY8" fmla="*/ 12166 h 946885"/>
                <a:gd name="connsiteX9" fmla="*/ 259843 w 676708"/>
                <a:gd name="connsiteY9" fmla="*/ 218228 h 946885"/>
                <a:gd name="connsiteX10" fmla="*/ 298479 w 676708"/>
                <a:gd name="connsiteY10" fmla="*/ 462927 h 946885"/>
                <a:gd name="connsiteX11" fmla="*/ 504541 w 676708"/>
                <a:gd name="connsiteY11" fmla="*/ 578836 h 946885"/>
                <a:gd name="connsiteX12" fmla="*/ 444305 w 676708"/>
                <a:gd name="connsiteY12" fmla="*/ 806555 h 946885"/>
                <a:gd name="connsiteX13" fmla="*/ 208327 w 676708"/>
                <a:gd name="connsiteY13" fmla="*/ 797777 h 946885"/>
                <a:gd name="connsiteX14" fmla="*/ 138677 w 676708"/>
                <a:gd name="connsiteY14" fmla="*/ 703525 h 946885"/>
                <a:gd name="connsiteX15" fmla="*/ 234085 w 676708"/>
                <a:gd name="connsiteY15" fmla="*/ 617473 h 946885"/>
                <a:gd name="connsiteX16" fmla="*/ 195448 w 676708"/>
                <a:gd name="connsiteY16" fmla="*/ 553079 h 946885"/>
                <a:gd name="connsiteX17" fmla="*/ 143933 w 676708"/>
                <a:gd name="connsiteY17" fmla="*/ 553079 h 946885"/>
                <a:gd name="connsiteX0" fmla="*/ 147640 w 680415"/>
                <a:gd name="connsiteY0" fmla="*/ 553079 h 954651"/>
                <a:gd name="connsiteX1" fmla="*/ 5972 w 680415"/>
                <a:gd name="connsiteY1" fmla="*/ 656110 h 954651"/>
                <a:gd name="connsiteX2" fmla="*/ 96124 w 680415"/>
                <a:gd name="connsiteY2" fmla="*/ 862172 h 954651"/>
                <a:gd name="connsiteX3" fmla="*/ 521127 w 680415"/>
                <a:gd name="connsiteY3" fmla="*/ 913687 h 954651"/>
                <a:gd name="connsiteX4" fmla="*/ 641138 w 680415"/>
                <a:gd name="connsiteY4" fmla="*/ 517387 h 954651"/>
                <a:gd name="connsiteX5" fmla="*/ 385870 w 680415"/>
                <a:gd name="connsiteY5" fmla="*/ 395644 h 954651"/>
                <a:gd name="connsiteX6" fmla="*/ 495369 w 680415"/>
                <a:gd name="connsiteY6" fmla="*/ 153834 h 954651"/>
                <a:gd name="connsiteX7" fmla="*/ 572643 w 680415"/>
                <a:gd name="connsiteY7" fmla="*/ 37924 h 954651"/>
                <a:gd name="connsiteX8" fmla="*/ 366581 w 680415"/>
                <a:gd name="connsiteY8" fmla="*/ 12166 h 954651"/>
                <a:gd name="connsiteX9" fmla="*/ 263550 w 680415"/>
                <a:gd name="connsiteY9" fmla="*/ 218228 h 954651"/>
                <a:gd name="connsiteX10" fmla="*/ 302186 w 680415"/>
                <a:gd name="connsiteY10" fmla="*/ 462927 h 954651"/>
                <a:gd name="connsiteX11" fmla="*/ 508248 w 680415"/>
                <a:gd name="connsiteY11" fmla="*/ 578836 h 954651"/>
                <a:gd name="connsiteX12" fmla="*/ 448012 w 680415"/>
                <a:gd name="connsiteY12" fmla="*/ 806555 h 954651"/>
                <a:gd name="connsiteX13" fmla="*/ 212034 w 680415"/>
                <a:gd name="connsiteY13" fmla="*/ 797777 h 954651"/>
                <a:gd name="connsiteX14" fmla="*/ 142384 w 680415"/>
                <a:gd name="connsiteY14" fmla="*/ 703525 h 954651"/>
                <a:gd name="connsiteX15" fmla="*/ 237792 w 680415"/>
                <a:gd name="connsiteY15" fmla="*/ 617473 h 954651"/>
                <a:gd name="connsiteX16" fmla="*/ 199155 w 680415"/>
                <a:gd name="connsiteY16" fmla="*/ 553079 h 954651"/>
                <a:gd name="connsiteX17" fmla="*/ 147640 w 680415"/>
                <a:gd name="connsiteY17" fmla="*/ 553079 h 954651"/>
                <a:gd name="connsiteX0" fmla="*/ 151271 w 684046"/>
                <a:gd name="connsiteY0" fmla="*/ 553079 h 954651"/>
                <a:gd name="connsiteX1" fmla="*/ 9603 w 684046"/>
                <a:gd name="connsiteY1" fmla="*/ 656110 h 954651"/>
                <a:gd name="connsiteX2" fmla="*/ 99755 w 684046"/>
                <a:gd name="connsiteY2" fmla="*/ 862172 h 954651"/>
                <a:gd name="connsiteX3" fmla="*/ 524758 w 684046"/>
                <a:gd name="connsiteY3" fmla="*/ 913687 h 954651"/>
                <a:gd name="connsiteX4" fmla="*/ 644769 w 684046"/>
                <a:gd name="connsiteY4" fmla="*/ 517387 h 954651"/>
                <a:gd name="connsiteX5" fmla="*/ 389501 w 684046"/>
                <a:gd name="connsiteY5" fmla="*/ 395644 h 954651"/>
                <a:gd name="connsiteX6" fmla="*/ 499000 w 684046"/>
                <a:gd name="connsiteY6" fmla="*/ 153834 h 954651"/>
                <a:gd name="connsiteX7" fmla="*/ 576274 w 684046"/>
                <a:gd name="connsiteY7" fmla="*/ 37924 h 954651"/>
                <a:gd name="connsiteX8" fmla="*/ 370212 w 684046"/>
                <a:gd name="connsiteY8" fmla="*/ 12166 h 954651"/>
                <a:gd name="connsiteX9" fmla="*/ 267181 w 684046"/>
                <a:gd name="connsiteY9" fmla="*/ 218228 h 954651"/>
                <a:gd name="connsiteX10" fmla="*/ 305817 w 684046"/>
                <a:gd name="connsiteY10" fmla="*/ 462927 h 954651"/>
                <a:gd name="connsiteX11" fmla="*/ 511879 w 684046"/>
                <a:gd name="connsiteY11" fmla="*/ 578836 h 954651"/>
                <a:gd name="connsiteX12" fmla="*/ 451643 w 684046"/>
                <a:gd name="connsiteY12" fmla="*/ 806555 h 954651"/>
                <a:gd name="connsiteX13" fmla="*/ 215665 w 684046"/>
                <a:gd name="connsiteY13" fmla="*/ 797777 h 954651"/>
                <a:gd name="connsiteX14" fmla="*/ 146015 w 684046"/>
                <a:gd name="connsiteY14" fmla="*/ 703525 h 954651"/>
                <a:gd name="connsiteX15" fmla="*/ 241423 w 684046"/>
                <a:gd name="connsiteY15" fmla="*/ 617473 h 954651"/>
                <a:gd name="connsiteX16" fmla="*/ 202786 w 684046"/>
                <a:gd name="connsiteY16" fmla="*/ 553079 h 954651"/>
                <a:gd name="connsiteX17" fmla="*/ 151271 w 684046"/>
                <a:gd name="connsiteY17" fmla="*/ 553079 h 954651"/>
                <a:gd name="connsiteX0" fmla="*/ 158317 w 691092"/>
                <a:gd name="connsiteY0" fmla="*/ 553079 h 947386"/>
                <a:gd name="connsiteX1" fmla="*/ 4348 w 691092"/>
                <a:gd name="connsiteY1" fmla="*/ 639708 h 947386"/>
                <a:gd name="connsiteX2" fmla="*/ 106801 w 691092"/>
                <a:gd name="connsiteY2" fmla="*/ 862172 h 947386"/>
                <a:gd name="connsiteX3" fmla="*/ 531804 w 691092"/>
                <a:gd name="connsiteY3" fmla="*/ 913687 h 947386"/>
                <a:gd name="connsiteX4" fmla="*/ 651815 w 691092"/>
                <a:gd name="connsiteY4" fmla="*/ 517387 h 947386"/>
                <a:gd name="connsiteX5" fmla="*/ 396547 w 691092"/>
                <a:gd name="connsiteY5" fmla="*/ 395644 h 947386"/>
                <a:gd name="connsiteX6" fmla="*/ 506046 w 691092"/>
                <a:gd name="connsiteY6" fmla="*/ 153834 h 947386"/>
                <a:gd name="connsiteX7" fmla="*/ 583320 w 691092"/>
                <a:gd name="connsiteY7" fmla="*/ 37924 h 947386"/>
                <a:gd name="connsiteX8" fmla="*/ 377258 w 691092"/>
                <a:gd name="connsiteY8" fmla="*/ 12166 h 947386"/>
                <a:gd name="connsiteX9" fmla="*/ 274227 w 691092"/>
                <a:gd name="connsiteY9" fmla="*/ 218228 h 947386"/>
                <a:gd name="connsiteX10" fmla="*/ 312863 w 691092"/>
                <a:gd name="connsiteY10" fmla="*/ 462927 h 947386"/>
                <a:gd name="connsiteX11" fmla="*/ 518925 w 691092"/>
                <a:gd name="connsiteY11" fmla="*/ 578836 h 947386"/>
                <a:gd name="connsiteX12" fmla="*/ 458689 w 691092"/>
                <a:gd name="connsiteY12" fmla="*/ 806555 h 947386"/>
                <a:gd name="connsiteX13" fmla="*/ 222711 w 691092"/>
                <a:gd name="connsiteY13" fmla="*/ 797777 h 947386"/>
                <a:gd name="connsiteX14" fmla="*/ 153061 w 691092"/>
                <a:gd name="connsiteY14" fmla="*/ 703525 h 947386"/>
                <a:gd name="connsiteX15" fmla="*/ 248469 w 691092"/>
                <a:gd name="connsiteY15" fmla="*/ 617473 h 947386"/>
                <a:gd name="connsiteX16" fmla="*/ 209832 w 691092"/>
                <a:gd name="connsiteY16" fmla="*/ 553079 h 947386"/>
                <a:gd name="connsiteX17" fmla="*/ 158317 w 691092"/>
                <a:gd name="connsiteY17" fmla="*/ 553079 h 947386"/>
                <a:gd name="connsiteX0" fmla="*/ 209968 w 691228"/>
                <a:gd name="connsiteY0" fmla="*/ 553079 h 947386"/>
                <a:gd name="connsiteX1" fmla="*/ 4484 w 691228"/>
                <a:gd name="connsiteY1" fmla="*/ 639708 h 947386"/>
                <a:gd name="connsiteX2" fmla="*/ 106937 w 691228"/>
                <a:gd name="connsiteY2" fmla="*/ 862172 h 947386"/>
                <a:gd name="connsiteX3" fmla="*/ 531940 w 691228"/>
                <a:gd name="connsiteY3" fmla="*/ 913687 h 947386"/>
                <a:gd name="connsiteX4" fmla="*/ 651951 w 691228"/>
                <a:gd name="connsiteY4" fmla="*/ 517387 h 947386"/>
                <a:gd name="connsiteX5" fmla="*/ 396683 w 691228"/>
                <a:gd name="connsiteY5" fmla="*/ 395644 h 947386"/>
                <a:gd name="connsiteX6" fmla="*/ 506182 w 691228"/>
                <a:gd name="connsiteY6" fmla="*/ 153834 h 947386"/>
                <a:gd name="connsiteX7" fmla="*/ 583456 w 691228"/>
                <a:gd name="connsiteY7" fmla="*/ 37924 h 947386"/>
                <a:gd name="connsiteX8" fmla="*/ 377394 w 691228"/>
                <a:gd name="connsiteY8" fmla="*/ 12166 h 947386"/>
                <a:gd name="connsiteX9" fmla="*/ 274363 w 691228"/>
                <a:gd name="connsiteY9" fmla="*/ 218228 h 947386"/>
                <a:gd name="connsiteX10" fmla="*/ 312999 w 691228"/>
                <a:gd name="connsiteY10" fmla="*/ 462927 h 947386"/>
                <a:gd name="connsiteX11" fmla="*/ 519061 w 691228"/>
                <a:gd name="connsiteY11" fmla="*/ 578836 h 947386"/>
                <a:gd name="connsiteX12" fmla="*/ 458825 w 691228"/>
                <a:gd name="connsiteY12" fmla="*/ 806555 h 947386"/>
                <a:gd name="connsiteX13" fmla="*/ 222847 w 691228"/>
                <a:gd name="connsiteY13" fmla="*/ 797777 h 947386"/>
                <a:gd name="connsiteX14" fmla="*/ 153197 w 691228"/>
                <a:gd name="connsiteY14" fmla="*/ 703525 h 947386"/>
                <a:gd name="connsiteX15" fmla="*/ 248605 w 691228"/>
                <a:gd name="connsiteY15" fmla="*/ 617473 h 947386"/>
                <a:gd name="connsiteX16" fmla="*/ 209968 w 691228"/>
                <a:gd name="connsiteY16" fmla="*/ 553079 h 94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1228" h="947386">
                  <a:moveTo>
                    <a:pt x="209968" y="553079"/>
                  </a:moveTo>
                  <a:cubicBezTo>
                    <a:pt x="169281" y="556785"/>
                    <a:pt x="21656" y="588192"/>
                    <a:pt x="4484" y="639708"/>
                  </a:cubicBezTo>
                  <a:cubicBezTo>
                    <a:pt x="-12688" y="691224"/>
                    <a:pt x="19028" y="816509"/>
                    <a:pt x="106937" y="862172"/>
                  </a:cubicBezTo>
                  <a:cubicBezTo>
                    <a:pt x="194846" y="907835"/>
                    <a:pt x="383698" y="995754"/>
                    <a:pt x="531940" y="913687"/>
                  </a:cubicBezTo>
                  <a:cubicBezTo>
                    <a:pt x="680182" y="831620"/>
                    <a:pt x="736001" y="624229"/>
                    <a:pt x="651951" y="517387"/>
                  </a:cubicBezTo>
                  <a:cubicBezTo>
                    <a:pt x="567901" y="410545"/>
                    <a:pt x="420978" y="456236"/>
                    <a:pt x="396683" y="395644"/>
                  </a:cubicBezTo>
                  <a:cubicBezTo>
                    <a:pt x="372388" y="335052"/>
                    <a:pt x="475053" y="213454"/>
                    <a:pt x="506182" y="153834"/>
                  </a:cubicBezTo>
                  <a:cubicBezTo>
                    <a:pt x="537311" y="94214"/>
                    <a:pt x="604921" y="61535"/>
                    <a:pt x="583456" y="37924"/>
                  </a:cubicBezTo>
                  <a:cubicBezTo>
                    <a:pt x="561991" y="14313"/>
                    <a:pt x="428910" y="-17885"/>
                    <a:pt x="377394" y="12166"/>
                  </a:cubicBezTo>
                  <a:cubicBezTo>
                    <a:pt x="325879" y="42217"/>
                    <a:pt x="285095" y="143101"/>
                    <a:pt x="274363" y="218228"/>
                  </a:cubicBezTo>
                  <a:cubicBezTo>
                    <a:pt x="263631" y="293355"/>
                    <a:pt x="272216" y="402826"/>
                    <a:pt x="312999" y="462927"/>
                  </a:cubicBezTo>
                  <a:cubicBezTo>
                    <a:pt x="353782" y="523028"/>
                    <a:pt x="494757" y="521565"/>
                    <a:pt x="519061" y="578836"/>
                  </a:cubicBezTo>
                  <a:cubicBezTo>
                    <a:pt x="543365" y="636107"/>
                    <a:pt x="536897" y="733161"/>
                    <a:pt x="458825" y="806555"/>
                  </a:cubicBezTo>
                  <a:cubicBezTo>
                    <a:pt x="380753" y="879949"/>
                    <a:pt x="273785" y="814949"/>
                    <a:pt x="222847" y="797777"/>
                  </a:cubicBezTo>
                  <a:cubicBezTo>
                    <a:pt x="171909" y="780605"/>
                    <a:pt x="148904" y="733576"/>
                    <a:pt x="153197" y="703525"/>
                  </a:cubicBezTo>
                  <a:cubicBezTo>
                    <a:pt x="157490" y="673474"/>
                    <a:pt x="235726" y="643231"/>
                    <a:pt x="248605" y="617473"/>
                  </a:cubicBezTo>
                  <a:cubicBezTo>
                    <a:pt x="261484" y="591715"/>
                    <a:pt x="250655" y="549373"/>
                    <a:pt x="209968" y="5530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7AC4C"/>
                </a:gs>
                <a:gs pos="32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05246" y="824101"/>
              <a:ext cx="1085992" cy="412271"/>
            </a:xfrm>
            <a:custGeom>
              <a:avLst/>
              <a:gdLst>
                <a:gd name="connsiteX0" fmla="*/ 3103 w 1085992"/>
                <a:gd name="connsiteY0" fmla="*/ 154693 h 412271"/>
                <a:gd name="connsiteX1" fmla="*/ 544016 w 1085992"/>
                <a:gd name="connsiteY1" fmla="*/ 147 h 412271"/>
                <a:gd name="connsiteX2" fmla="*/ 1084929 w 1085992"/>
                <a:gd name="connsiteY2" fmla="*/ 180451 h 412271"/>
                <a:gd name="connsiteX3" fmla="*/ 672805 w 1085992"/>
                <a:gd name="connsiteY3" fmla="*/ 412271 h 412271"/>
                <a:gd name="connsiteX4" fmla="*/ 337954 w 1085992"/>
                <a:gd name="connsiteY4" fmla="*/ 412271 h 412271"/>
                <a:gd name="connsiteX5" fmla="*/ 3103 w 1085992"/>
                <a:gd name="connsiteY5" fmla="*/ 154693 h 4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992" h="412271">
                  <a:moveTo>
                    <a:pt x="3103" y="154693"/>
                  </a:moveTo>
                  <a:cubicBezTo>
                    <a:pt x="37447" y="86006"/>
                    <a:pt x="363712" y="-4146"/>
                    <a:pt x="544016" y="147"/>
                  </a:cubicBezTo>
                  <a:cubicBezTo>
                    <a:pt x="724320" y="4440"/>
                    <a:pt x="1063464" y="111764"/>
                    <a:pt x="1084929" y="180451"/>
                  </a:cubicBezTo>
                  <a:cubicBezTo>
                    <a:pt x="1106394" y="249138"/>
                    <a:pt x="797301" y="373634"/>
                    <a:pt x="672805" y="412271"/>
                  </a:cubicBezTo>
                  <a:cubicBezTo>
                    <a:pt x="548309" y="450908"/>
                    <a:pt x="447424" y="450908"/>
                    <a:pt x="337954" y="412271"/>
                  </a:cubicBezTo>
                  <a:cubicBezTo>
                    <a:pt x="228484" y="373634"/>
                    <a:pt x="-31241" y="223380"/>
                    <a:pt x="3103" y="15469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6D78A"/>
                </a:gs>
                <a:gs pos="0">
                  <a:schemeClr val="accent6">
                    <a:lumMod val="50000"/>
                  </a:schemeClr>
                </a:gs>
                <a:gs pos="78000">
                  <a:srgbClr val="C7AC4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70716" y="1312190"/>
            <a:ext cx="1271006" cy="2956643"/>
            <a:chOff x="1270716" y="1312190"/>
            <a:chExt cx="1271006" cy="2956643"/>
          </a:xfrm>
        </p:grpSpPr>
        <p:grpSp>
          <p:nvGrpSpPr>
            <p:cNvPr id="55" name="Group 54"/>
            <p:cNvGrpSpPr/>
            <p:nvPr/>
          </p:nvGrpSpPr>
          <p:grpSpPr>
            <a:xfrm>
              <a:off x="1270716" y="3530958"/>
              <a:ext cx="737875" cy="737875"/>
              <a:chOff x="4267200" y="3657600"/>
              <a:chExt cx="914400" cy="9144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1704814" y="1312190"/>
              <a:ext cx="836908" cy="2304082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618892" y="1326524"/>
            <a:ext cx="956883" cy="3416302"/>
            <a:chOff x="1618892" y="1326524"/>
            <a:chExt cx="956883" cy="3416302"/>
          </a:xfrm>
        </p:grpSpPr>
        <p:grpSp>
          <p:nvGrpSpPr>
            <p:cNvPr id="52" name="Group 51"/>
            <p:cNvGrpSpPr/>
            <p:nvPr/>
          </p:nvGrpSpPr>
          <p:grpSpPr>
            <a:xfrm>
              <a:off x="1618892" y="3895413"/>
              <a:ext cx="847413" cy="847413"/>
              <a:chOff x="4267200" y="3657600"/>
              <a:chExt cx="914400" cy="9144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 flipV="1">
              <a:off x="2073499" y="1326524"/>
              <a:ext cx="502276" cy="2653048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041302" y="1378039"/>
            <a:ext cx="914400" cy="3803561"/>
            <a:chOff x="2041302" y="1378039"/>
            <a:chExt cx="914400" cy="3803561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302" y="4267200"/>
              <a:ext cx="914400" cy="914400"/>
              <a:chOff x="4267200" y="3657600"/>
              <a:chExt cx="914400" cy="914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23000">
                    <a:srgbClr val="FFC000"/>
                  </a:gs>
                  <a:gs pos="58000">
                    <a:srgbClr val="A65528"/>
                  </a:gs>
                  <a:gs pos="100000">
                    <a:schemeClr val="tx2">
                      <a:lumMod val="1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2498501" y="1378039"/>
              <a:ext cx="115910" cy="2987899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464158" y="1339403"/>
            <a:ext cx="1041042" cy="4154508"/>
            <a:chOff x="2464158" y="1339403"/>
            <a:chExt cx="1041042" cy="4154508"/>
          </a:xfrm>
        </p:grpSpPr>
        <p:grpSp>
          <p:nvGrpSpPr>
            <p:cNvPr id="46" name="Group 45"/>
            <p:cNvGrpSpPr/>
            <p:nvPr/>
          </p:nvGrpSpPr>
          <p:grpSpPr>
            <a:xfrm>
              <a:off x="2464158" y="4452869"/>
              <a:ext cx="1041042" cy="1041042"/>
              <a:chOff x="4267200" y="3657600"/>
              <a:chExt cx="914400" cy="914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 flipV="1">
              <a:off x="2678806" y="1339403"/>
              <a:ext cx="257577" cy="3168203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730321" y="1339403"/>
            <a:ext cx="1460679" cy="4477746"/>
            <a:chOff x="2730321" y="1339403"/>
            <a:chExt cx="1460679" cy="4477746"/>
          </a:xfrm>
        </p:grpSpPr>
        <p:grpSp>
          <p:nvGrpSpPr>
            <p:cNvPr id="49" name="Group 48"/>
            <p:cNvGrpSpPr/>
            <p:nvPr/>
          </p:nvGrpSpPr>
          <p:grpSpPr>
            <a:xfrm>
              <a:off x="2995735" y="4621884"/>
              <a:ext cx="1195265" cy="1195265"/>
              <a:chOff x="4267200" y="3657600"/>
              <a:chExt cx="914400" cy="914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2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23000">
                    <a:srgbClr val="FFC000">
                      <a:alpha val="50000"/>
                    </a:srgbClr>
                  </a:gs>
                  <a:gs pos="58000">
                    <a:srgbClr val="A65528">
                      <a:alpha val="50000"/>
                    </a:srgbClr>
                  </a:gs>
                  <a:gs pos="100000">
                    <a:schemeClr val="tx2">
                      <a:lumMod val="10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 flipV="1">
              <a:off x="2730321" y="1339403"/>
              <a:ext cx="734096" cy="3296991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60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>
          <a:xfrm>
            <a:off x="4240696" y="4280286"/>
            <a:ext cx="636104" cy="1086847"/>
          </a:xfrm>
          <a:custGeom>
            <a:avLst/>
            <a:gdLst>
              <a:gd name="connsiteX0" fmla="*/ 0 w 1272208"/>
              <a:gd name="connsiteY0" fmla="*/ 781977 h 781977"/>
              <a:gd name="connsiteX1" fmla="*/ 251791 w 1272208"/>
              <a:gd name="connsiteY1" fmla="*/ 715716 h 781977"/>
              <a:gd name="connsiteX2" fmla="*/ 251791 w 1272208"/>
              <a:gd name="connsiteY2" fmla="*/ 397664 h 781977"/>
              <a:gd name="connsiteX3" fmla="*/ 437321 w 1272208"/>
              <a:gd name="connsiteY3" fmla="*/ 99 h 781977"/>
              <a:gd name="connsiteX4" fmla="*/ 689113 w 1272208"/>
              <a:gd name="connsiteY4" fmla="*/ 357908 h 781977"/>
              <a:gd name="connsiteX5" fmla="*/ 1272208 w 1272208"/>
              <a:gd name="connsiteY5" fmla="*/ 225386 h 781977"/>
              <a:gd name="connsiteX0" fmla="*/ 0 w 1272208"/>
              <a:gd name="connsiteY0" fmla="*/ 781977 h 797300"/>
              <a:gd name="connsiteX1" fmla="*/ 251791 w 1272208"/>
              <a:gd name="connsiteY1" fmla="*/ 715716 h 797300"/>
              <a:gd name="connsiteX2" fmla="*/ 437321 w 1272208"/>
              <a:gd name="connsiteY2" fmla="*/ 99 h 797300"/>
              <a:gd name="connsiteX3" fmla="*/ 689113 w 1272208"/>
              <a:gd name="connsiteY3" fmla="*/ 357908 h 797300"/>
              <a:gd name="connsiteX4" fmla="*/ 1272208 w 1272208"/>
              <a:gd name="connsiteY4" fmla="*/ 225386 h 797300"/>
              <a:gd name="connsiteX0" fmla="*/ 0 w 1272208"/>
              <a:gd name="connsiteY0" fmla="*/ 787409 h 791939"/>
              <a:gd name="connsiteX1" fmla="*/ 357808 w 1272208"/>
              <a:gd name="connsiteY1" fmla="*/ 694644 h 791939"/>
              <a:gd name="connsiteX2" fmla="*/ 437321 w 1272208"/>
              <a:gd name="connsiteY2" fmla="*/ 5531 h 791939"/>
              <a:gd name="connsiteX3" fmla="*/ 689113 w 1272208"/>
              <a:gd name="connsiteY3" fmla="*/ 363340 h 791939"/>
              <a:gd name="connsiteX4" fmla="*/ 1272208 w 1272208"/>
              <a:gd name="connsiteY4" fmla="*/ 230818 h 791939"/>
              <a:gd name="connsiteX0" fmla="*/ 0 w 1272208"/>
              <a:gd name="connsiteY0" fmla="*/ 787409 h 809358"/>
              <a:gd name="connsiteX1" fmla="*/ 357808 w 1272208"/>
              <a:gd name="connsiteY1" fmla="*/ 694644 h 809358"/>
              <a:gd name="connsiteX2" fmla="*/ 437321 w 1272208"/>
              <a:gd name="connsiteY2" fmla="*/ 5531 h 809358"/>
              <a:gd name="connsiteX3" fmla="*/ 689113 w 1272208"/>
              <a:gd name="connsiteY3" fmla="*/ 363340 h 809358"/>
              <a:gd name="connsiteX4" fmla="*/ 1272208 w 1272208"/>
              <a:gd name="connsiteY4" fmla="*/ 230818 h 809358"/>
              <a:gd name="connsiteX0" fmla="*/ 0 w 1272208"/>
              <a:gd name="connsiteY0" fmla="*/ 832371 h 854320"/>
              <a:gd name="connsiteX1" fmla="*/ 357808 w 1272208"/>
              <a:gd name="connsiteY1" fmla="*/ 739606 h 854320"/>
              <a:gd name="connsiteX2" fmla="*/ 437321 w 1272208"/>
              <a:gd name="connsiteY2" fmla="*/ 50493 h 854320"/>
              <a:gd name="connsiteX3" fmla="*/ 689113 w 1272208"/>
              <a:gd name="connsiteY3" fmla="*/ 408302 h 854320"/>
              <a:gd name="connsiteX4" fmla="*/ 1272208 w 1272208"/>
              <a:gd name="connsiteY4" fmla="*/ 275780 h 854320"/>
              <a:gd name="connsiteX0" fmla="*/ 0 w 1272208"/>
              <a:gd name="connsiteY0" fmla="*/ 557990 h 557990"/>
              <a:gd name="connsiteX1" fmla="*/ 357808 w 1272208"/>
              <a:gd name="connsiteY1" fmla="*/ 465225 h 557990"/>
              <a:gd name="connsiteX2" fmla="*/ 424069 w 1272208"/>
              <a:gd name="connsiteY2" fmla="*/ 80912 h 557990"/>
              <a:gd name="connsiteX3" fmla="*/ 689113 w 1272208"/>
              <a:gd name="connsiteY3" fmla="*/ 133921 h 557990"/>
              <a:gd name="connsiteX4" fmla="*/ 1272208 w 1272208"/>
              <a:gd name="connsiteY4" fmla="*/ 1399 h 557990"/>
              <a:gd name="connsiteX0" fmla="*/ 0 w 1272208"/>
              <a:gd name="connsiteY0" fmla="*/ 556591 h 556591"/>
              <a:gd name="connsiteX1" fmla="*/ 357808 w 1272208"/>
              <a:gd name="connsiteY1" fmla="*/ 463826 h 556591"/>
              <a:gd name="connsiteX2" fmla="*/ 424069 w 1272208"/>
              <a:gd name="connsiteY2" fmla="*/ 79513 h 556591"/>
              <a:gd name="connsiteX3" fmla="*/ 689113 w 1272208"/>
              <a:gd name="connsiteY3" fmla="*/ 132522 h 556591"/>
              <a:gd name="connsiteX4" fmla="*/ 1272208 w 1272208"/>
              <a:gd name="connsiteY4" fmla="*/ 0 h 556591"/>
              <a:gd name="connsiteX0" fmla="*/ 0 w 1272208"/>
              <a:gd name="connsiteY0" fmla="*/ 556591 h 566116"/>
              <a:gd name="connsiteX1" fmla="*/ 331304 w 1272208"/>
              <a:gd name="connsiteY1" fmla="*/ 516834 h 566116"/>
              <a:gd name="connsiteX2" fmla="*/ 424069 w 1272208"/>
              <a:gd name="connsiteY2" fmla="*/ 79513 h 566116"/>
              <a:gd name="connsiteX3" fmla="*/ 689113 w 1272208"/>
              <a:gd name="connsiteY3" fmla="*/ 132522 h 566116"/>
              <a:gd name="connsiteX4" fmla="*/ 1272208 w 1272208"/>
              <a:gd name="connsiteY4" fmla="*/ 0 h 566116"/>
              <a:gd name="connsiteX0" fmla="*/ 0 w 1272208"/>
              <a:gd name="connsiteY0" fmla="*/ 556591 h 561372"/>
              <a:gd name="connsiteX1" fmla="*/ 331304 w 1272208"/>
              <a:gd name="connsiteY1" fmla="*/ 516834 h 561372"/>
              <a:gd name="connsiteX2" fmla="*/ 410817 w 1272208"/>
              <a:gd name="connsiteY2" fmla="*/ 159026 h 561372"/>
              <a:gd name="connsiteX3" fmla="*/ 689113 w 1272208"/>
              <a:gd name="connsiteY3" fmla="*/ 132522 h 561372"/>
              <a:gd name="connsiteX4" fmla="*/ 1272208 w 1272208"/>
              <a:gd name="connsiteY4" fmla="*/ 0 h 561372"/>
              <a:gd name="connsiteX0" fmla="*/ 0 w 1272208"/>
              <a:gd name="connsiteY0" fmla="*/ 556591 h 561372"/>
              <a:gd name="connsiteX1" fmla="*/ 331304 w 1272208"/>
              <a:gd name="connsiteY1" fmla="*/ 516834 h 561372"/>
              <a:gd name="connsiteX2" fmla="*/ 410817 w 1272208"/>
              <a:gd name="connsiteY2" fmla="*/ 159026 h 561372"/>
              <a:gd name="connsiteX3" fmla="*/ 689113 w 1272208"/>
              <a:gd name="connsiteY3" fmla="*/ 132522 h 561372"/>
              <a:gd name="connsiteX4" fmla="*/ 1272208 w 1272208"/>
              <a:gd name="connsiteY4" fmla="*/ 0 h 561372"/>
              <a:gd name="connsiteX0" fmla="*/ 0 w 1272208"/>
              <a:gd name="connsiteY0" fmla="*/ 556591 h 571285"/>
              <a:gd name="connsiteX1" fmla="*/ 331304 w 1272208"/>
              <a:gd name="connsiteY1" fmla="*/ 516834 h 571285"/>
              <a:gd name="connsiteX2" fmla="*/ 410817 w 1272208"/>
              <a:gd name="connsiteY2" fmla="*/ 159026 h 571285"/>
              <a:gd name="connsiteX3" fmla="*/ 689113 w 1272208"/>
              <a:gd name="connsiteY3" fmla="*/ 132522 h 571285"/>
              <a:gd name="connsiteX4" fmla="*/ 1272208 w 1272208"/>
              <a:gd name="connsiteY4" fmla="*/ 0 h 571285"/>
              <a:gd name="connsiteX0" fmla="*/ 0 w 1272208"/>
              <a:gd name="connsiteY0" fmla="*/ 556591 h 579189"/>
              <a:gd name="connsiteX1" fmla="*/ 278295 w 1272208"/>
              <a:gd name="connsiteY1" fmla="*/ 530087 h 579189"/>
              <a:gd name="connsiteX2" fmla="*/ 410817 w 1272208"/>
              <a:gd name="connsiteY2" fmla="*/ 159026 h 579189"/>
              <a:gd name="connsiteX3" fmla="*/ 689113 w 1272208"/>
              <a:gd name="connsiteY3" fmla="*/ 132522 h 579189"/>
              <a:gd name="connsiteX4" fmla="*/ 1272208 w 1272208"/>
              <a:gd name="connsiteY4" fmla="*/ 0 h 579189"/>
              <a:gd name="connsiteX0" fmla="*/ 0 w 1272208"/>
              <a:gd name="connsiteY0" fmla="*/ 556591 h 579189"/>
              <a:gd name="connsiteX1" fmla="*/ 278295 w 1272208"/>
              <a:gd name="connsiteY1" fmla="*/ 530087 h 579189"/>
              <a:gd name="connsiteX2" fmla="*/ 410817 w 1272208"/>
              <a:gd name="connsiteY2" fmla="*/ 159026 h 579189"/>
              <a:gd name="connsiteX3" fmla="*/ 689113 w 1272208"/>
              <a:gd name="connsiteY3" fmla="*/ 132522 h 579189"/>
              <a:gd name="connsiteX4" fmla="*/ 1272208 w 1272208"/>
              <a:gd name="connsiteY4" fmla="*/ 0 h 579189"/>
              <a:gd name="connsiteX0" fmla="*/ 0 w 1272208"/>
              <a:gd name="connsiteY0" fmla="*/ 556591 h 579189"/>
              <a:gd name="connsiteX1" fmla="*/ 278295 w 1272208"/>
              <a:gd name="connsiteY1" fmla="*/ 530087 h 579189"/>
              <a:gd name="connsiteX2" fmla="*/ 410817 w 1272208"/>
              <a:gd name="connsiteY2" fmla="*/ 159026 h 579189"/>
              <a:gd name="connsiteX3" fmla="*/ 1272208 w 1272208"/>
              <a:gd name="connsiteY3" fmla="*/ 0 h 579189"/>
              <a:gd name="connsiteX0" fmla="*/ 0 w 1272208"/>
              <a:gd name="connsiteY0" fmla="*/ 556591 h 579189"/>
              <a:gd name="connsiteX1" fmla="*/ 278295 w 1272208"/>
              <a:gd name="connsiteY1" fmla="*/ 530087 h 579189"/>
              <a:gd name="connsiteX2" fmla="*/ 410817 w 1272208"/>
              <a:gd name="connsiteY2" fmla="*/ 159026 h 579189"/>
              <a:gd name="connsiteX3" fmla="*/ 1272208 w 1272208"/>
              <a:gd name="connsiteY3" fmla="*/ 0 h 579189"/>
              <a:gd name="connsiteX0" fmla="*/ 0 w 1272208"/>
              <a:gd name="connsiteY0" fmla="*/ 556591 h 570779"/>
              <a:gd name="connsiteX1" fmla="*/ 278295 w 1272208"/>
              <a:gd name="connsiteY1" fmla="*/ 530087 h 570779"/>
              <a:gd name="connsiteX2" fmla="*/ 490330 w 1272208"/>
              <a:gd name="connsiteY2" fmla="*/ 119269 h 570779"/>
              <a:gd name="connsiteX3" fmla="*/ 1272208 w 1272208"/>
              <a:gd name="connsiteY3" fmla="*/ 0 h 570779"/>
              <a:gd name="connsiteX0" fmla="*/ 0 w 689113"/>
              <a:gd name="connsiteY0" fmla="*/ 476869 h 1589266"/>
              <a:gd name="connsiteX1" fmla="*/ 278295 w 689113"/>
              <a:gd name="connsiteY1" fmla="*/ 450365 h 1589266"/>
              <a:gd name="connsiteX2" fmla="*/ 490330 w 689113"/>
              <a:gd name="connsiteY2" fmla="*/ 39547 h 1589266"/>
              <a:gd name="connsiteX3" fmla="*/ 689113 w 689113"/>
              <a:gd name="connsiteY3" fmla="*/ 1563547 h 1589266"/>
              <a:gd name="connsiteX0" fmla="*/ 0 w 689113"/>
              <a:gd name="connsiteY0" fmla="*/ 476869 h 1563547"/>
              <a:gd name="connsiteX1" fmla="*/ 278295 w 689113"/>
              <a:gd name="connsiteY1" fmla="*/ 450365 h 1563547"/>
              <a:gd name="connsiteX2" fmla="*/ 490330 w 689113"/>
              <a:gd name="connsiteY2" fmla="*/ 39547 h 1563547"/>
              <a:gd name="connsiteX3" fmla="*/ 689113 w 689113"/>
              <a:gd name="connsiteY3" fmla="*/ 1563547 h 1563547"/>
              <a:gd name="connsiteX0" fmla="*/ 0 w 755374"/>
              <a:gd name="connsiteY0" fmla="*/ 476869 h 1563547"/>
              <a:gd name="connsiteX1" fmla="*/ 278295 w 755374"/>
              <a:gd name="connsiteY1" fmla="*/ 450365 h 1563547"/>
              <a:gd name="connsiteX2" fmla="*/ 490330 w 755374"/>
              <a:gd name="connsiteY2" fmla="*/ 39547 h 1563547"/>
              <a:gd name="connsiteX3" fmla="*/ 755374 w 755374"/>
              <a:gd name="connsiteY3" fmla="*/ 1563547 h 1563547"/>
              <a:gd name="connsiteX0" fmla="*/ 0 w 755374"/>
              <a:gd name="connsiteY0" fmla="*/ 53389 h 1140067"/>
              <a:gd name="connsiteX1" fmla="*/ 278295 w 755374"/>
              <a:gd name="connsiteY1" fmla="*/ 26885 h 1140067"/>
              <a:gd name="connsiteX2" fmla="*/ 543338 w 755374"/>
              <a:gd name="connsiteY2" fmla="*/ 490710 h 1140067"/>
              <a:gd name="connsiteX3" fmla="*/ 755374 w 755374"/>
              <a:gd name="connsiteY3" fmla="*/ 1140067 h 1140067"/>
              <a:gd name="connsiteX0" fmla="*/ 0 w 755374"/>
              <a:gd name="connsiteY0" fmla="*/ 93 h 1086771"/>
              <a:gd name="connsiteX1" fmla="*/ 357808 w 755374"/>
              <a:gd name="connsiteY1" fmla="*/ 79606 h 1086771"/>
              <a:gd name="connsiteX2" fmla="*/ 543338 w 755374"/>
              <a:gd name="connsiteY2" fmla="*/ 437414 h 1086771"/>
              <a:gd name="connsiteX3" fmla="*/ 755374 w 755374"/>
              <a:gd name="connsiteY3" fmla="*/ 1086771 h 1086771"/>
              <a:gd name="connsiteX0" fmla="*/ 0 w 755374"/>
              <a:gd name="connsiteY0" fmla="*/ 4473 h 1091151"/>
              <a:gd name="connsiteX1" fmla="*/ 357808 w 755374"/>
              <a:gd name="connsiteY1" fmla="*/ 83986 h 1091151"/>
              <a:gd name="connsiteX2" fmla="*/ 318051 w 755374"/>
              <a:gd name="connsiteY2" fmla="*/ 667081 h 1091151"/>
              <a:gd name="connsiteX3" fmla="*/ 755374 w 755374"/>
              <a:gd name="connsiteY3" fmla="*/ 1091151 h 1091151"/>
              <a:gd name="connsiteX0" fmla="*/ 0 w 755374"/>
              <a:gd name="connsiteY0" fmla="*/ 12 h 1086690"/>
              <a:gd name="connsiteX1" fmla="*/ 556591 w 755374"/>
              <a:gd name="connsiteY1" fmla="*/ 185542 h 1086690"/>
              <a:gd name="connsiteX2" fmla="*/ 318051 w 755374"/>
              <a:gd name="connsiteY2" fmla="*/ 662620 h 1086690"/>
              <a:gd name="connsiteX3" fmla="*/ 755374 w 755374"/>
              <a:gd name="connsiteY3" fmla="*/ 1086690 h 1086690"/>
              <a:gd name="connsiteX0" fmla="*/ 0 w 755374"/>
              <a:gd name="connsiteY0" fmla="*/ 1974 h 1088652"/>
              <a:gd name="connsiteX1" fmla="*/ 556591 w 755374"/>
              <a:gd name="connsiteY1" fmla="*/ 187504 h 1088652"/>
              <a:gd name="connsiteX2" fmla="*/ 318051 w 755374"/>
              <a:gd name="connsiteY2" fmla="*/ 664582 h 1088652"/>
              <a:gd name="connsiteX3" fmla="*/ 755374 w 755374"/>
              <a:gd name="connsiteY3" fmla="*/ 1088652 h 1088652"/>
              <a:gd name="connsiteX0" fmla="*/ 0 w 755374"/>
              <a:gd name="connsiteY0" fmla="*/ 19 h 1086697"/>
              <a:gd name="connsiteX1" fmla="*/ 556591 w 755374"/>
              <a:gd name="connsiteY1" fmla="*/ 185549 h 1086697"/>
              <a:gd name="connsiteX2" fmla="*/ 286827 w 755374"/>
              <a:gd name="connsiteY2" fmla="*/ 832125 h 1086697"/>
              <a:gd name="connsiteX3" fmla="*/ 755374 w 755374"/>
              <a:gd name="connsiteY3" fmla="*/ 1086697 h 1086697"/>
              <a:gd name="connsiteX0" fmla="*/ 0 w 755374"/>
              <a:gd name="connsiteY0" fmla="*/ 19 h 1086697"/>
              <a:gd name="connsiteX1" fmla="*/ 556591 w 755374"/>
              <a:gd name="connsiteY1" fmla="*/ 185549 h 1086697"/>
              <a:gd name="connsiteX2" fmla="*/ 286827 w 755374"/>
              <a:gd name="connsiteY2" fmla="*/ 832125 h 1086697"/>
              <a:gd name="connsiteX3" fmla="*/ 755374 w 755374"/>
              <a:gd name="connsiteY3" fmla="*/ 1086697 h 1086697"/>
              <a:gd name="connsiteX0" fmla="*/ 0 w 755374"/>
              <a:gd name="connsiteY0" fmla="*/ 169 h 1086847"/>
              <a:gd name="connsiteX1" fmla="*/ 556591 w 755374"/>
              <a:gd name="connsiteY1" fmla="*/ 185699 h 1086847"/>
              <a:gd name="connsiteX2" fmla="*/ 286827 w 755374"/>
              <a:gd name="connsiteY2" fmla="*/ 832275 h 1086847"/>
              <a:gd name="connsiteX3" fmla="*/ 755374 w 755374"/>
              <a:gd name="connsiteY3" fmla="*/ 1086847 h 1086847"/>
              <a:gd name="connsiteX0" fmla="*/ 0 w 755374"/>
              <a:gd name="connsiteY0" fmla="*/ 169 h 1086847"/>
              <a:gd name="connsiteX1" fmla="*/ 556591 w 755374"/>
              <a:gd name="connsiteY1" fmla="*/ 185699 h 1086847"/>
              <a:gd name="connsiteX2" fmla="*/ 286827 w 755374"/>
              <a:gd name="connsiteY2" fmla="*/ 832275 h 1086847"/>
              <a:gd name="connsiteX3" fmla="*/ 755374 w 755374"/>
              <a:gd name="connsiteY3" fmla="*/ 1086847 h 1086847"/>
              <a:gd name="connsiteX0" fmla="*/ 0 w 755374"/>
              <a:gd name="connsiteY0" fmla="*/ 169 h 1086847"/>
              <a:gd name="connsiteX1" fmla="*/ 556591 w 755374"/>
              <a:gd name="connsiteY1" fmla="*/ 185699 h 1086847"/>
              <a:gd name="connsiteX2" fmla="*/ 286827 w 755374"/>
              <a:gd name="connsiteY2" fmla="*/ 832275 h 1086847"/>
              <a:gd name="connsiteX3" fmla="*/ 755374 w 755374"/>
              <a:gd name="connsiteY3" fmla="*/ 1086847 h 10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374" h="1086847">
                <a:moveTo>
                  <a:pt x="0" y="169"/>
                </a:moveTo>
                <a:cubicBezTo>
                  <a:pt x="104913" y="-936"/>
                  <a:pt x="424038" y="-2051"/>
                  <a:pt x="556591" y="185699"/>
                </a:cubicBezTo>
                <a:cubicBezTo>
                  <a:pt x="689144" y="373449"/>
                  <a:pt x="240316" y="633020"/>
                  <a:pt x="286827" y="832275"/>
                </a:cubicBezTo>
                <a:cubicBezTo>
                  <a:pt x="333338" y="1031530"/>
                  <a:pt x="403639" y="1080221"/>
                  <a:pt x="755374" y="1086847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Physics lab: Engineered for tightly-controlled noise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 rot="14947713">
            <a:off x="3759822" y="4123985"/>
            <a:ext cx="782290" cy="425134"/>
          </a:xfrm>
          <a:prstGeom prst="can">
            <a:avLst>
              <a:gd name="adj" fmla="val 50000"/>
            </a:avLst>
          </a:prstGeom>
          <a:gradFill>
            <a:gsLst>
              <a:gs pos="50000">
                <a:schemeClr val="bg1">
                  <a:lumMod val="95000"/>
                  <a:lumOff val="5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70716" y="1312190"/>
            <a:ext cx="1271006" cy="2956643"/>
            <a:chOff x="1270716" y="1312190"/>
            <a:chExt cx="1271006" cy="2956643"/>
          </a:xfrm>
        </p:grpSpPr>
        <p:grpSp>
          <p:nvGrpSpPr>
            <p:cNvPr id="55" name="Group 54"/>
            <p:cNvGrpSpPr/>
            <p:nvPr/>
          </p:nvGrpSpPr>
          <p:grpSpPr>
            <a:xfrm>
              <a:off x="1270716" y="3530958"/>
              <a:ext cx="737875" cy="737875"/>
              <a:chOff x="4267200" y="3657600"/>
              <a:chExt cx="914400" cy="914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20000"/>
                    </a:srgbClr>
                  </a:gs>
                  <a:gs pos="23000">
                    <a:srgbClr val="FFC000">
                      <a:alpha val="20000"/>
                    </a:srgbClr>
                  </a:gs>
                  <a:gs pos="58000">
                    <a:srgbClr val="A65528">
                      <a:alpha val="20000"/>
                    </a:srgbClr>
                  </a:gs>
                  <a:gs pos="100000">
                    <a:schemeClr val="tx2">
                      <a:lumMod val="10000"/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1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1704814" y="1312190"/>
              <a:ext cx="836908" cy="2304082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618892" y="1326524"/>
            <a:ext cx="956883" cy="3416302"/>
            <a:chOff x="1618892" y="1326524"/>
            <a:chExt cx="956883" cy="3416302"/>
          </a:xfrm>
        </p:grpSpPr>
        <p:grpSp>
          <p:nvGrpSpPr>
            <p:cNvPr id="52" name="Group 51"/>
            <p:cNvGrpSpPr/>
            <p:nvPr/>
          </p:nvGrpSpPr>
          <p:grpSpPr>
            <a:xfrm>
              <a:off x="1618892" y="3895413"/>
              <a:ext cx="847413" cy="847413"/>
              <a:chOff x="4267200" y="3657600"/>
              <a:chExt cx="914400" cy="9144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20000"/>
                    </a:srgbClr>
                  </a:gs>
                  <a:gs pos="23000">
                    <a:srgbClr val="FFC000">
                      <a:alpha val="20000"/>
                    </a:srgbClr>
                  </a:gs>
                  <a:gs pos="58000">
                    <a:srgbClr val="A65528">
                      <a:alpha val="20000"/>
                    </a:srgbClr>
                  </a:gs>
                  <a:gs pos="100000">
                    <a:schemeClr val="tx2">
                      <a:lumMod val="10000"/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1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 flipV="1">
              <a:off x="2073499" y="1326524"/>
              <a:ext cx="502276" cy="2653048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041302" y="1378039"/>
            <a:ext cx="914400" cy="3803561"/>
            <a:chOff x="2041302" y="1378039"/>
            <a:chExt cx="914400" cy="3803561"/>
          </a:xfrm>
        </p:grpSpPr>
        <p:grpSp>
          <p:nvGrpSpPr>
            <p:cNvPr id="16" name="Group 15"/>
            <p:cNvGrpSpPr/>
            <p:nvPr/>
          </p:nvGrpSpPr>
          <p:grpSpPr>
            <a:xfrm>
              <a:off x="2041302" y="4267200"/>
              <a:ext cx="914400" cy="914400"/>
              <a:chOff x="4267200" y="3657600"/>
              <a:chExt cx="914400" cy="914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23000">
                    <a:srgbClr val="FFC000"/>
                  </a:gs>
                  <a:gs pos="58000">
                    <a:srgbClr val="A65528"/>
                  </a:gs>
                  <a:gs pos="100000">
                    <a:schemeClr val="tx2">
                      <a:lumMod val="1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5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 flipV="1">
              <a:off x="2498501" y="1378039"/>
              <a:ext cx="115910" cy="2987899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flipV="1">
            <a:off x="1113183" y="4399722"/>
            <a:ext cx="2902226" cy="10469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032512" y="3108789"/>
            <a:ext cx="3197087" cy="2070323"/>
            <a:chOff x="5032512" y="3108789"/>
            <a:chExt cx="3197087" cy="2070323"/>
          </a:xfrm>
        </p:grpSpPr>
        <p:sp>
          <p:nvSpPr>
            <p:cNvPr id="60" name="Rounded Rectangle 59"/>
            <p:cNvSpPr/>
            <p:nvPr/>
          </p:nvSpPr>
          <p:spPr>
            <a:xfrm>
              <a:off x="5032512" y="3108789"/>
              <a:ext cx="3197087" cy="2070323"/>
            </a:xfrm>
            <a:prstGeom prst="roundRect">
              <a:avLst>
                <a:gd name="adj" fmla="val 9449"/>
              </a:avLst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  <a:gs pos="28000">
                  <a:schemeClr val="bg2">
                    <a:lumMod val="75000"/>
                  </a:schemeClr>
                </a:gs>
              </a:gsLst>
              <a:lin ang="2700000" scaled="0"/>
              <a:tileRect/>
            </a:gradFill>
            <a:ln>
              <a:noFill/>
            </a:ln>
            <a:scene3d>
              <a:camera prst="perspectiveRelaxed" fov="4200000">
                <a:rot lat="20673599" lon="0" rev="0"/>
              </a:camera>
              <a:lightRig rig="freezing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161285" y="3224059"/>
              <a:ext cx="2916058" cy="1795056"/>
            </a:xfrm>
            <a:prstGeom prst="roundRect">
              <a:avLst>
                <a:gd name="adj" fmla="val 9036"/>
              </a:avLst>
            </a:prstGeom>
            <a:gradFill flip="none" rotWithShape="1">
              <a:gsLst>
                <a:gs pos="0">
                  <a:srgbClr val="00FFFF">
                    <a:alpha val="20000"/>
                  </a:srgbClr>
                </a:gs>
                <a:gs pos="36000">
                  <a:srgbClr val="00B0F0">
                    <a:alpha val="20000"/>
                  </a:srgbClr>
                </a:gs>
                <a:gs pos="58000">
                  <a:schemeClr val="accent4">
                    <a:lumMod val="75000"/>
                    <a:alpha val="20000"/>
                  </a:schemeClr>
                </a:gs>
                <a:gs pos="100000">
                  <a:schemeClr val="tx2">
                    <a:lumMod val="10000"/>
                    <a:alpha val="20000"/>
                  </a:schemeClr>
                </a:gs>
              </a:gsLst>
              <a:lin ang="27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perspectiveRelaxed" fov="4200000">
                <a:rot lat="20673599" lon="0" rev="0"/>
              </a:camera>
              <a:lightRig rig="flood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0" y="4856632"/>
            <a:ext cx="3819940" cy="1265872"/>
            <a:chOff x="4724400" y="4856632"/>
            <a:chExt cx="3819940" cy="1265872"/>
          </a:xfrm>
        </p:grpSpPr>
        <p:sp>
          <p:nvSpPr>
            <p:cNvPr id="62" name="Rounded Rectangle 61"/>
            <p:cNvSpPr/>
            <p:nvPr/>
          </p:nvSpPr>
          <p:spPr>
            <a:xfrm>
              <a:off x="4724400" y="4856632"/>
              <a:ext cx="3819940" cy="1265872"/>
            </a:xfrm>
            <a:prstGeom prst="roundRect">
              <a:avLst>
                <a:gd name="adj" fmla="val 9449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5000"/>
                  </a:schemeClr>
                </a:gs>
                <a:gs pos="72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perspectiveRelaxedModerately" fov="7200000">
                <a:rot lat="17990636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189452" y="5388160"/>
              <a:ext cx="883754" cy="505118"/>
            </a:xfrm>
            <a:prstGeom prst="roundRect">
              <a:avLst>
                <a:gd name="adj" fmla="val 9449"/>
              </a:avLst>
            </a:prstGeom>
            <a:gradFill flip="none" rotWithShape="1">
              <a:gsLst>
                <a:gs pos="100000">
                  <a:schemeClr val="bg2">
                    <a:lumMod val="75000"/>
                    <a:alpha val="8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perspectiveRelaxedModerately" fov="7200000">
                <a:rot lat="17990636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12904" y="4517642"/>
            <a:ext cx="2517598" cy="369332"/>
            <a:chOff x="5486400" y="4517642"/>
            <a:chExt cx="2517598" cy="369332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5486400" y="4724400"/>
              <a:ext cx="2286000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21385970">
              <a:off x="7742388" y="451764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95122" y="3374573"/>
            <a:ext cx="316112" cy="1349829"/>
            <a:chOff x="5368618" y="3374573"/>
            <a:chExt cx="316112" cy="1349829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5486400" y="3677996"/>
              <a:ext cx="31283" cy="1046406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 rot="188687">
              <a:off x="5368618" y="33745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V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0" name="Freeform 69"/>
          <p:cNvSpPr/>
          <p:nvPr/>
        </p:nvSpPr>
        <p:spPr>
          <a:xfrm>
            <a:off x="5644776" y="3723559"/>
            <a:ext cx="2058895" cy="948515"/>
          </a:xfrm>
          <a:custGeom>
            <a:avLst/>
            <a:gdLst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05353 w 1908928"/>
              <a:gd name="connsiteY8" fmla="*/ 4714 h 952108"/>
              <a:gd name="connsiteX9" fmla="*/ 589175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59876 w 1908928"/>
              <a:gd name="connsiteY12" fmla="*/ 0 h 952108"/>
              <a:gd name="connsiteX13" fmla="*/ 829559 w 1908928"/>
              <a:gd name="connsiteY13" fmla="*/ 0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09687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05353 w 1908928"/>
              <a:gd name="connsiteY8" fmla="*/ 4714 h 952108"/>
              <a:gd name="connsiteX9" fmla="*/ 589175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59876 w 1908928"/>
              <a:gd name="connsiteY12" fmla="*/ 0 h 952108"/>
              <a:gd name="connsiteX13" fmla="*/ 829559 w 1908928"/>
              <a:gd name="connsiteY13" fmla="*/ 0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05353 w 1908928"/>
              <a:gd name="connsiteY8" fmla="*/ 4714 h 952108"/>
              <a:gd name="connsiteX9" fmla="*/ 589175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59876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05353 w 1908928"/>
              <a:gd name="connsiteY8" fmla="*/ 4714 h 952108"/>
              <a:gd name="connsiteX9" fmla="*/ 589175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05353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48792 w 1908928"/>
              <a:gd name="connsiteY5" fmla="*/ 4714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4396 w 1908928"/>
              <a:gd name="connsiteY4" fmla="*/ 4714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03695 w 1908928"/>
              <a:gd name="connsiteY1" fmla="*/ 9427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696825 w 1908928"/>
              <a:gd name="connsiteY28" fmla="*/ 0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35551 w 1908928"/>
              <a:gd name="connsiteY25" fmla="*/ 4714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28161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62173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0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21715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12704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92417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12704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8900 w 1908928"/>
              <a:gd name="connsiteY4" fmla="*/ 1 h 952108"/>
              <a:gd name="connsiteX5" fmla="*/ 366812 w 1908928"/>
              <a:gd name="connsiteY5" fmla="*/ 9427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12704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8900 w 1908928"/>
              <a:gd name="connsiteY4" fmla="*/ 1 h 952108"/>
              <a:gd name="connsiteX5" fmla="*/ 353297 w 1908928"/>
              <a:gd name="connsiteY5" fmla="*/ 4713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12704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8900 w 1908928"/>
              <a:gd name="connsiteY4" fmla="*/ 1 h 952108"/>
              <a:gd name="connsiteX5" fmla="*/ 366812 w 1908928"/>
              <a:gd name="connsiteY5" fmla="*/ 4713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5163 w 1908928"/>
              <a:gd name="connsiteY11" fmla="*/ 93796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8"/>
              <a:gd name="connsiteX1" fmla="*/ 112704 w 1908928"/>
              <a:gd name="connsiteY1" fmla="*/ 4714 h 952108"/>
              <a:gd name="connsiteX2" fmla="*/ 65988 w 1908928"/>
              <a:gd name="connsiteY2" fmla="*/ 947394 h 952108"/>
              <a:gd name="connsiteX3" fmla="*/ 141402 w 1908928"/>
              <a:gd name="connsiteY3" fmla="*/ 942681 h 952108"/>
              <a:gd name="connsiteX4" fmla="*/ 178900 w 1908928"/>
              <a:gd name="connsiteY4" fmla="*/ 1 h 952108"/>
              <a:gd name="connsiteX5" fmla="*/ 366812 w 1908928"/>
              <a:gd name="connsiteY5" fmla="*/ 4713 h 952108"/>
              <a:gd name="connsiteX6" fmla="*/ 334652 w 1908928"/>
              <a:gd name="connsiteY6" fmla="*/ 947394 h 952108"/>
              <a:gd name="connsiteX7" fmla="*/ 386499 w 1908928"/>
              <a:gd name="connsiteY7" fmla="*/ 947394 h 952108"/>
              <a:gd name="connsiteX8" fmla="*/ 423374 w 1908928"/>
              <a:gd name="connsiteY8" fmla="*/ 4714 h 952108"/>
              <a:gd name="connsiteX9" fmla="*/ 611701 w 1908928"/>
              <a:gd name="connsiteY9" fmla="*/ 4714 h 952108"/>
              <a:gd name="connsiteX10" fmla="*/ 589175 w 1908928"/>
              <a:gd name="connsiteY10" fmla="*/ 947394 h 952108"/>
              <a:gd name="connsiteX11" fmla="*/ 659669 w 1908928"/>
              <a:gd name="connsiteY11" fmla="*/ 952107 h 952108"/>
              <a:gd name="connsiteX12" fmla="*/ 673392 w 1908928"/>
              <a:gd name="connsiteY12" fmla="*/ 0 h 952108"/>
              <a:gd name="connsiteX13" fmla="*/ 856589 w 1908928"/>
              <a:gd name="connsiteY13" fmla="*/ 4714 h 952108"/>
              <a:gd name="connsiteX14" fmla="*/ 853126 w 1908928"/>
              <a:gd name="connsiteY14" fmla="*/ 952108 h 952108"/>
              <a:gd name="connsiteX15" fmla="*/ 933254 w 1908928"/>
              <a:gd name="connsiteY15" fmla="*/ 937967 h 952108"/>
              <a:gd name="connsiteX16" fmla="*/ 927708 w 1908928"/>
              <a:gd name="connsiteY16" fmla="*/ 0 h 952108"/>
              <a:gd name="connsiteX17" fmla="*/ 1098223 w 1908928"/>
              <a:gd name="connsiteY17" fmla="*/ 4714 h 952108"/>
              <a:gd name="connsiteX18" fmla="*/ 1145357 w 1908928"/>
              <a:gd name="connsiteY18" fmla="*/ 947394 h 952108"/>
              <a:gd name="connsiteX19" fmla="*/ 1206631 w 1908928"/>
              <a:gd name="connsiteY19" fmla="*/ 942681 h 952108"/>
              <a:gd name="connsiteX20" fmla="*/ 1168924 w 1908928"/>
              <a:gd name="connsiteY20" fmla="*/ 4714 h 952108"/>
              <a:gd name="connsiteX21" fmla="*/ 1375689 w 1908928"/>
              <a:gd name="connsiteY21" fmla="*/ 4714 h 952108"/>
              <a:gd name="connsiteX22" fmla="*/ 1442301 w 1908928"/>
              <a:gd name="connsiteY22" fmla="*/ 947394 h 952108"/>
              <a:gd name="connsiteX23" fmla="*/ 1541283 w 1908928"/>
              <a:gd name="connsiteY23" fmla="*/ 942681 h 952108"/>
              <a:gd name="connsiteX24" fmla="*/ 1450687 w 1908928"/>
              <a:gd name="connsiteY24" fmla="*/ 4714 h 952108"/>
              <a:gd name="connsiteX25" fmla="*/ 1662582 w 1908928"/>
              <a:gd name="connsiteY25" fmla="*/ 0 h 952108"/>
              <a:gd name="connsiteX26" fmla="*/ 1758099 w 1908928"/>
              <a:gd name="connsiteY26" fmla="*/ 947394 h 952108"/>
              <a:gd name="connsiteX27" fmla="*/ 1824087 w 1908928"/>
              <a:gd name="connsiteY27" fmla="*/ 942681 h 952108"/>
              <a:gd name="connsiteX28" fmla="*/ 1728362 w 1908928"/>
              <a:gd name="connsiteY28" fmla="*/ 4714 h 952108"/>
              <a:gd name="connsiteX29" fmla="*/ 1908928 w 1908928"/>
              <a:gd name="connsiteY29" fmla="*/ 4714 h 952108"/>
              <a:gd name="connsiteX0" fmla="*/ 0 w 1908928"/>
              <a:gd name="connsiteY0" fmla="*/ 4714 h 952107"/>
              <a:gd name="connsiteX1" fmla="*/ 112704 w 1908928"/>
              <a:gd name="connsiteY1" fmla="*/ 4714 h 952107"/>
              <a:gd name="connsiteX2" fmla="*/ 65988 w 1908928"/>
              <a:gd name="connsiteY2" fmla="*/ 947394 h 952107"/>
              <a:gd name="connsiteX3" fmla="*/ 141402 w 1908928"/>
              <a:gd name="connsiteY3" fmla="*/ 942681 h 952107"/>
              <a:gd name="connsiteX4" fmla="*/ 178900 w 1908928"/>
              <a:gd name="connsiteY4" fmla="*/ 1 h 952107"/>
              <a:gd name="connsiteX5" fmla="*/ 366812 w 1908928"/>
              <a:gd name="connsiteY5" fmla="*/ 4713 h 952107"/>
              <a:gd name="connsiteX6" fmla="*/ 334652 w 1908928"/>
              <a:gd name="connsiteY6" fmla="*/ 947394 h 952107"/>
              <a:gd name="connsiteX7" fmla="*/ 386499 w 1908928"/>
              <a:gd name="connsiteY7" fmla="*/ 947394 h 952107"/>
              <a:gd name="connsiteX8" fmla="*/ 423374 w 1908928"/>
              <a:gd name="connsiteY8" fmla="*/ 4714 h 952107"/>
              <a:gd name="connsiteX9" fmla="*/ 611701 w 1908928"/>
              <a:gd name="connsiteY9" fmla="*/ 4714 h 952107"/>
              <a:gd name="connsiteX10" fmla="*/ 589175 w 1908928"/>
              <a:gd name="connsiteY10" fmla="*/ 947394 h 952107"/>
              <a:gd name="connsiteX11" fmla="*/ 659669 w 1908928"/>
              <a:gd name="connsiteY11" fmla="*/ 952107 h 952107"/>
              <a:gd name="connsiteX12" fmla="*/ 673392 w 1908928"/>
              <a:gd name="connsiteY12" fmla="*/ 0 h 952107"/>
              <a:gd name="connsiteX13" fmla="*/ 856589 w 1908928"/>
              <a:gd name="connsiteY13" fmla="*/ 4714 h 952107"/>
              <a:gd name="connsiteX14" fmla="*/ 857631 w 1908928"/>
              <a:gd name="connsiteY14" fmla="*/ 937968 h 952107"/>
              <a:gd name="connsiteX15" fmla="*/ 933254 w 1908928"/>
              <a:gd name="connsiteY15" fmla="*/ 937967 h 952107"/>
              <a:gd name="connsiteX16" fmla="*/ 927708 w 1908928"/>
              <a:gd name="connsiteY16" fmla="*/ 0 h 952107"/>
              <a:gd name="connsiteX17" fmla="*/ 1098223 w 1908928"/>
              <a:gd name="connsiteY17" fmla="*/ 4714 h 952107"/>
              <a:gd name="connsiteX18" fmla="*/ 1145357 w 1908928"/>
              <a:gd name="connsiteY18" fmla="*/ 947394 h 952107"/>
              <a:gd name="connsiteX19" fmla="*/ 1206631 w 1908928"/>
              <a:gd name="connsiteY19" fmla="*/ 942681 h 952107"/>
              <a:gd name="connsiteX20" fmla="*/ 1168924 w 1908928"/>
              <a:gd name="connsiteY20" fmla="*/ 4714 h 952107"/>
              <a:gd name="connsiteX21" fmla="*/ 1375689 w 1908928"/>
              <a:gd name="connsiteY21" fmla="*/ 4714 h 952107"/>
              <a:gd name="connsiteX22" fmla="*/ 1442301 w 1908928"/>
              <a:gd name="connsiteY22" fmla="*/ 947394 h 952107"/>
              <a:gd name="connsiteX23" fmla="*/ 1541283 w 1908928"/>
              <a:gd name="connsiteY23" fmla="*/ 942681 h 952107"/>
              <a:gd name="connsiteX24" fmla="*/ 1450687 w 1908928"/>
              <a:gd name="connsiteY24" fmla="*/ 4714 h 952107"/>
              <a:gd name="connsiteX25" fmla="*/ 1662582 w 1908928"/>
              <a:gd name="connsiteY25" fmla="*/ 0 h 952107"/>
              <a:gd name="connsiteX26" fmla="*/ 1758099 w 1908928"/>
              <a:gd name="connsiteY26" fmla="*/ 947394 h 952107"/>
              <a:gd name="connsiteX27" fmla="*/ 1824087 w 1908928"/>
              <a:gd name="connsiteY27" fmla="*/ 942681 h 952107"/>
              <a:gd name="connsiteX28" fmla="*/ 1728362 w 1908928"/>
              <a:gd name="connsiteY28" fmla="*/ 4714 h 952107"/>
              <a:gd name="connsiteX29" fmla="*/ 1908928 w 1908928"/>
              <a:gd name="connsiteY29" fmla="*/ 4714 h 952107"/>
              <a:gd name="connsiteX0" fmla="*/ 0 w 1908928"/>
              <a:gd name="connsiteY0" fmla="*/ 4714 h 952107"/>
              <a:gd name="connsiteX1" fmla="*/ 112704 w 1908928"/>
              <a:gd name="connsiteY1" fmla="*/ 4714 h 952107"/>
              <a:gd name="connsiteX2" fmla="*/ 65988 w 1908928"/>
              <a:gd name="connsiteY2" fmla="*/ 947394 h 952107"/>
              <a:gd name="connsiteX3" fmla="*/ 141402 w 1908928"/>
              <a:gd name="connsiteY3" fmla="*/ 942681 h 952107"/>
              <a:gd name="connsiteX4" fmla="*/ 178900 w 1908928"/>
              <a:gd name="connsiteY4" fmla="*/ 1 h 952107"/>
              <a:gd name="connsiteX5" fmla="*/ 366812 w 1908928"/>
              <a:gd name="connsiteY5" fmla="*/ 4713 h 952107"/>
              <a:gd name="connsiteX6" fmla="*/ 334652 w 1908928"/>
              <a:gd name="connsiteY6" fmla="*/ 947394 h 952107"/>
              <a:gd name="connsiteX7" fmla="*/ 386499 w 1908928"/>
              <a:gd name="connsiteY7" fmla="*/ 947394 h 952107"/>
              <a:gd name="connsiteX8" fmla="*/ 423374 w 1908928"/>
              <a:gd name="connsiteY8" fmla="*/ 4714 h 952107"/>
              <a:gd name="connsiteX9" fmla="*/ 611701 w 1908928"/>
              <a:gd name="connsiteY9" fmla="*/ 4714 h 952107"/>
              <a:gd name="connsiteX10" fmla="*/ 589175 w 1908928"/>
              <a:gd name="connsiteY10" fmla="*/ 947394 h 952107"/>
              <a:gd name="connsiteX11" fmla="*/ 659669 w 1908928"/>
              <a:gd name="connsiteY11" fmla="*/ 952107 h 952107"/>
              <a:gd name="connsiteX12" fmla="*/ 673392 w 1908928"/>
              <a:gd name="connsiteY12" fmla="*/ 0 h 952107"/>
              <a:gd name="connsiteX13" fmla="*/ 856589 w 1908928"/>
              <a:gd name="connsiteY13" fmla="*/ 4714 h 952107"/>
              <a:gd name="connsiteX14" fmla="*/ 857631 w 1908928"/>
              <a:gd name="connsiteY14" fmla="*/ 937968 h 952107"/>
              <a:gd name="connsiteX15" fmla="*/ 933254 w 1908928"/>
              <a:gd name="connsiteY15" fmla="*/ 937967 h 952107"/>
              <a:gd name="connsiteX16" fmla="*/ 927708 w 1908928"/>
              <a:gd name="connsiteY16" fmla="*/ 0 h 952107"/>
              <a:gd name="connsiteX17" fmla="*/ 1098223 w 1908928"/>
              <a:gd name="connsiteY17" fmla="*/ 4714 h 952107"/>
              <a:gd name="connsiteX18" fmla="*/ 1145357 w 1908928"/>
              <a:gd name="connsiteY18" fmla="*/ 937967 h 952107"/>
              <a:gd name="connsiteX19" fmla="*/ 1206631 w 1908928"/>
              <a:gd name="connsiteY19" fmla="*/ 942681 h 952107"/>
              <a:gd name="connsiteX20" fmla="*/ 1168924 w 1908928"/>
              <a:gd name="connsiteY20" fmla="*/ 4714 h 952107"/>
              <a:gd name="connsiteX21" fmla="*/ 1375689 w 1908928"/>
              <a:gd name="connsiteY21" fmla="*/ 4714 h 952107"/>
              <a:gd name="connsiteX22" fmla="*/ 1442301 w 1908928"/>
              <a:gd name="connsiteY22" fmla="*/ 947394 h 952107"/>
              <a:gd name="connsiteX23" fmla="*/ 1541283 w 1908928"/>
              <a:gd name="connsiteY23" fmla="*/ 942681 h 952107"/>
              <a:gd name="connsiteX24" fmla="*/ 1450687 w 1908928"/>
              <a:gd name="connsiteY24" fmla="*/ 4714 h 952107"/>
              <a:gd name="connsiteX25" fmla="*/ 1662582 w 1908928"/>
              <a:gd name="connsiteY25" fmla="*/ 0 h 952107"/>
              <a:gd name="connsiteX26" fmla="*/ 1758099 w 1908928"/>
              <a:gd name="connsiteY26" fmla="*/ 947394 h 952107"/>
              <a:gd name="connsiteX27" fmla="*/ 1824087 w 1908928"/>
              <a:gd name="connsiteY27" fmla="*/ 942681 h 952107"/>
              <a:gd name="connsiteX28" fmla="*/ 1728362 w 1908928"/>
              <a:gd name="connsiteY28" fmla="*/ 4714 h 952107"/>
              <a:gd name="connsiteX29" fmla="*/ 1908928 w 1908928"/>
              <a:gd name="connsiteY29" fmla="*/ 4714 h 952107"/>
              <a:gd name="connsiteX0" fmla="*/ 0 w 1881897"/>
              <a:gd name="connsiteY0" fmla="*/ 4714 h 952107"/>
              <a:gd name="connsiteX1" fmla="*/ 85673 w 1881897"/>
              <a:gd name="connsiteY1" fmla="*/ 4714 h 952107"/>
              <a:gd name="connsiteX2" fmla="*/ 38957 w 1881897"/>
              <a:gd name="connsiteY2" fmla="*/ 947394 h 952107"/>
              <a:gd name="connsiteX3" fmla="*/ 114371 w 1881897"/>
              <a:gd name="connsiteY3" fmla="*/ 942681 h 952107"/>
              <a:gd name="connsiteX4" fmla="*/ 151869 w 1881897"/>
              <a:gd name="connsiteY4" fmla="*/ 1 h 952107"/>
              <a:gd name="connsiteX5" fmla="*/ 339781 w 1881897"/>
              <a:gd name="connsiteY5" fmla="*/ 4713 h 952107"/>
              <a:gd name="connsiteX6" fmla="*/ 307621 w 1881897"/>
              <a:gd name="connsiteY6" fmla="*/ 947394 h 952107"/>
              <a:gd name="connsiteX7" fmla="*/ 359468 w 1881897"/>
              <a:gd name="connsiteY7" fmla="*/ 947394 h 952107"/>
              <a:gd name="connsiteX8" fmla="*/ 396343 w 1881897"/>
              <a:gd name="connsiteY8" fmla="*/ 4714 h 952107"/>
              <a:gd name="connsiteX9" fmla="*/ 584670 w 1881897"/>
              <a:gd name="connsiteY9" fmla="*/ 4714 h 952107"/>
              <a:gd name="connsiteX10" fmla="*/ 562144 w 1881897"/>
              <a:gd name="connsiteY10" fmla="*/ 947394 h 952107"/>
              <a:gd name="connsiteX11" fmla="*/ 632638 w 1881897"/>
              <a:gd name="connsiteY11" fmla="*/ 952107 h 952107"/>
              <a:gd name="connsiteX12" fmla="*/ 646361 w 1881897"/>
              <a:gd name="connsiteY12" fmla="*/ 0 h 952107"/>
              <a:gd name="connsiteX13" fmla="*/ 829558 w 1881897"/>
              <a:gd name="connsiteY13" fmla="*/ 4714 h 952107"/>
              <a:gd name="connsiteX14" fmla="*/ 830600 w 1881897"/>
              <a:gd name="connsiteY14" fmla="*/ 937968 h 952107"/>
              <a:gd name="connsiteX15" fmla="*/ 906223 w 1881897"/>
              <a:gd name="connsiteY15" fmla="*/ 937967 h 952107"/>
              <a:gd name="connsiteX16" fmla="*/ 900677 w 1881897"/>
              <a:gd name="connsiteY16" fmla="*/ 0 h 952107"/>
              <a:gd name="connsiteX17" fmla="*/ 1071192 w 1881897"/>
              <a:gd name="connsiteY17" fmla="*/ 4714 h 952107"/>
              <a:gd name="connsiteX18" fmla="*/ 1118326 w 1881897"/>
              <a:gd name="connsiteY18" fmla="*/ 937967 h 952107"/>
              <a:gd name="connsiteX19" fmla="*/ 1179600 w 1881897"/>
              <a:gd name="connsiteY19" fmla="*/ 942681 h 952107"/>
              <a:gd name="connsiteX20" fmla="*/ 1141893 w 1881897"/>
              <a:gd name="connsiteY20" fmla="*/ 4714 h 952107"/>
              <a:gd name="connsiteX21" fmla="*/ 1348658 w 1881897"/>
              <a:gd name="connsiteY21" fmla="*/ 4714 h 952107"/>
              <a:gd name="connsiteX22" fmla="*/ 1415270 w 1881897"/>
              <a:gd name="connsiteY22" fmla="*/ 947394 h 952107"/>
              <a:gd name="connsiteX23" fmla="*/ 1514252 w 1881897"/>
              <a:gd name="connsiteY23" fmla="*/ 942681 h 952107"/>
              <a:gd name="connsiteX24" fmla="*/ 1423656 w 1881897"/>
              <a:gd name="connsiteY24" fmla="*/ 4714 h 952107"/>
              <a:gd name="connsiteX25" fmla="*/ 1635551 w 1881897"/>
              <a:gd name="connsiteY25" fmla="*/ 0 h 952107"/>
              <a:gd name="connsiteX26" fmla="*/ 1731068 w 1881897"/>
              <a:gd name="connsiteY26" fmla="*/ 947394 h 952107"/>
              <a:gd name="connsiteX27" fmla="*/ 1797056 w 1881897"/>
              <a:gd name="connsiteY27" fmla="*/ 942681 h 952107"/>
              <a:gd name="connsiteX28" fmla="*/ 1701331 w 1881897"/>
              <a:gd name="connsiteY28" fmla="*/ 4714 h 952107"/>
              <a:gd name="connsiteX29" fmla="*/ 1881897 w 1881897"/>
              <a:gd name="connsiteY29" fmla="*/ 4714 h 952107"/>
              <a:gd name="connsiteX0" fmla="*/ 0 w 1881897"/>
              <a:gd name="connsiteY0" fmla="*/ 18933 h 966326"/>
              <a:gd name="connsiteX1" fmla="*/ 85673 w 1881897"/>
              <a:gd name="connsiteY1" fmla="*/ 18933 h 966326"/>
              <a:gd name="connsiteX2" fmla="*/ 38957 w 1881897"/>
              <a:gd name="connsiteY2" fmla="*/ 961613 h 966326"/>
              <a:gd name="connsiteX3" fmla="*/ 114371 w 1881897"/>
              <a:gd name="connsiteY3" fmla="*/ 956900 h 966326"/>
              <a:gd name="connsiteX4" fmla="*/ 151869 w 1881897"/>
              <a:gd name="connsiteY4" fmla="*/ 14220 h 966326"/>
              <a:gd name="connsiteX5" fmla="*/ 339781 w 1881897"/>
              <a:gd name="connsiteY5" fmla="*/ 18932 h 966326"/>
              <a:gd name="connsiteX6" fmla="*/ 307621 w 1881897"/>
              <a:gd name="connsiteY6" fmla="*/ 961613 h 966326"/>
              <a:gd name="connsiteX7" fmla="*/ 359468 w 1881897"/>
              <a:gd name="connsiteY7" fmla="*/ 961613 h 966326"/>
              <a:gd name="connsiteX8" fmla="*/ 396343 w 1881897"/>
              <a:gd name="connsiteY8" fmla="*/ 18933 h 966326"/>
              <a:gd name="connsiteX9" fmla="*/ 584670 w 1881897"/>
              <a:gd name="connsiteY9" fmla="*/ 18933 h 966326"/>
              <a:gd name="connsiteX10" fmla="*/ 562144 w 1881897"/>
              <a:gd name="connsiteY10" fmla="*/ 961613 h 966326"/>
              <a:gd name="connsiteX11" fmla="*/ 632638 w 1881897"/>
              <a:gd name="connsiteY11" fmla="*/ 966326 h 966326"/>
              <a:gd name="connsiteX12" fmla="*/ 646361 w 1881897"/>
              <a:gd name="connsiteY12" fmla="*/ 14219 h 966326"/>
              <a:gd name="connsiteX13" fmla="*/ 829558 w 1881897"/>
              <a:gd name="connsiteY13" fmla="*/ 18933 h 966326"/>
              <a:gd name="connsiteX14" fmla="*/ 830600 w 1881897"/>
              <a:gd name="connsiteY14" fmla="*/ 952187 h 966326"/>
              <a:gd name="connsiteX15" fmla="*/ 906223 w 1881897"/>
              <a:gd name="connsiteY15" fmla="*/ 952186 h 966326"/>
              <a:gd name="connsiteX16" fmla="*/ 900677 w 1881897"/>
              <a:gd name="connsiteY16" fmla="*/ 14219 h 966326"/>
              <a:gd name="connsiteX17" fmla="*/ 1071192 w 1881897"/>
              <a:gd name="connsiteY17" fmla="*/ 18933 h 966326"/>
              <a:gd name="connsiteX18" fmla="*/ 1118326 w 1881897"/>
              <a:gd name="connsiteY18" fmla="*/ 952186 h 966326"/>
              <a:gd name="connsiteX19" fmla="*/ 1179600 w 1881897"/>
              <a:gd name="connsiteY19" fmla="*/ 956900 h 966326"/>
              <a:gd name="connsiteX20" fmla="*/ 1141893 w 1881897"/>
              <a:gd name="connsiteY20" fmla="*/ 18933 h 966326"/>
              <a:gd name="connsiteX21" fmla="*/ 1348658 w 1881897"/>
              <a:gd name="connsiteY21" fmla="*/ 18933 h 966326"/>
              <a:gd name="connsiteX22" fmla="*/ 1415270 w 1881897"/>
              <a:gd name="connsiteY22" fmla="*/ 961613 h 966326"/>
              <a:gd name="connsiteX23" fmla="*/ 1514252 w 1881897"/>
              <a:gd name="connsiteY23" fmla="*/ 956900 h 966326"/>
              <a:gd name="connsiteX24" fmla="*/ 1423656 w 1881897"/>
              <a:gd name="connsiteY24" fmla="*/ 18933 h 966326"/>
              <a:gd name="connsiteX25" fmla="*/ 1635551 w 1881897"/>
              <a:gd name="connsiteY25" fmla="*/ 14219 h 966326"/>
              <a:gd name="connsiteX26" fmla="*/ 1731068 w 1881897"/>
              <a:gd name="connsiteY26" fmla="*/ 961613 h 966326"/>
              <a:gd name="connsiteX27" fmla="*/ 1797056 w 1881897"/>
              <a:gd name="connsiteY27" fmla="*/ 956900 h 966326"/>
              <a:gd name="connsiteX28" fmla="*/ 1701331 w 1881897"/>
              <a:gd name="connsiteY28" fmla="*/ 18933 h 966326"/>
              <a:gd name="connsiteX29" fmla="*/ 1821670 w 1881897"/>
              <a:gd name="connsiteY29" fmla="*/ 12 h 966326"/>
              <a:gd name="connsiteX30" fmla="*/ 1881897 w 1881897"/>
              <a:gd name="connsiteY30" fmla="*/ 18933 h 966326"/>
              <a:gd name="connsiteX0" fmla="*/ 0 w 2010754"/>
              <a:gd name="connsiteY0" fmla="*/ 18933 h 966326"/>
              <a:gd name="connsiteX1" fmla="*/ 85673 w 2010754"/>
              <a:gd name="connsiteY1" fmla="*/ 18933 h 966326"/>
              <a:gd name="connsiteX2" fmla="*/ 38957 w 2010754"/>
              <a:gd name="connsiteY2" fmla="*/ 961613 h 966326"/>
              <a:gd name="connsiteX3" fmla="*/ 114371 w 2010754"/>
              <a:gd name="connsiteY3" fmla="*/ 956900 h 966326"/>
              <a:gd name="connsiteX4" fmla="*/ 151869 w 2010754"/>
              <a:gd name="connsiteY4" fmla="*/ 14220 h 966326"/>
              <a:gd name="connsiteX5" fmla="*/ 339781 w 2010754"/>
              <a:gd name="connsiteY5" fmla="*/ 18932 h 966326"/>
              <a:gd name="connsiteX6" fmla="*/ 307621 w 2010754"/>
              <a:gd name="connsiteY6" fmla="*/ 961613 h 966326"/>
              <a:gd name="connsiteX7" fmla="*/ 359468 w 2010754"/>
              <a:gd name="connsiteY7" fmla="*/ 961613 h 966326"/>
              <a:gd name="connsiteX8" fmla="*/ 396343 w 2010754"/>
              <a:gd name="connsiteY8" fmla="*/ 18933 h 966326"/>
              <a:gd name="connsiteX9" fmla="*/ 584670 w 2010754"/>
              <a:gd name="connsiteY9" fmla="*/ 18933 h 966326"/>
              <a:gd name="connsiteX10" fmla="*/ 562144 w 2010754"/>
              <a:gd name="connsiteY10" fmla="*/ 961613 h 966326"/>
              <a:gd name="connsiteX11" fmla="*/ 632638 w 2010754"/>
              <a:gd name="connsiteY11" fmla="*/ 966326 h 966326"/>
              <a:gd name="connsiteX12" fmla="*/ 646361 w 2010754"/>
              <a:gd name="connsiteY12" fmla="*/ 14219 h 966326"/>
              <a:gd name="connsiteX13" fmla="*/ 829558 w 2010754"/>
              <a:gd name="connsiteY13" fmla="*/ 18933 h 966326"/>
              <a:gd name="connsiteX14" fmla="*/ 830600 w 2010754"/>
              <a:gd name="connsiteY14" fmla="*/ 952187 h 966326"/>
              <a:gd name="connsiteX15" fmla="*/ 906223 w 2010754"/>
              <a:gd name="connsiteY15" fmla="*/ 952186 h 966326"/>
              <a:gd name="connsiteX16" fmla="*/ 900677 w 2010754"/>
              <a:gd name="connsiteY16" fmla="*/ 14219 h 966326"/>
              <a:gd name="connsiteX17" fmla="*/ 1071192 w 2010754"/>
              <a:gd name="connsiteY17" fmla="*/ 18933 h 966326"/>
              <a:gd name="connsiteX18" fmla="*/ 1118326 w 2010754"/>
              <a:gd name="connsiteY18" fmla="*/ 952186 h 966326"/>
              <a:gd name="connsiteX19" fmla="*/ 1179600 w 2010754"/>
              <a:gd name="connsiteY19" fmla="*/ 956900 h 966326"/>
              <a:gd name="connsiteX20" fmla="*/ 1141893 w 2010754"/>
              <a:gd name="connsiteY20" fmla="*/ 18933 h 966326"/>
              <a:gd name="connsiteX21" fmla="*/ 1348658 w 2010754"/>
              <a:gd name="connsiteY21" fmla="*/ 18933 h 966326"/>
              <a:gd name="connsiteX22" fmla="*/ 1415270 w 2010754"/>
              <a:gd name="connsiteY22" fmla="*/ 961613 h 966326"/>
              <a:gd name="connsiteX23" fmla="*/ 1514252 w 2010754"/>
              <a:gd name="connsiteY23" fmla="*/ 956900 h 966326"/>
              <a:gd name="connsiteX24" fmla="*/ 1423656 w 2010754"/>
              <a:gd name="connsiteY24" fmla="*/ 18933 h 966326"/>
              <a:gd name="connsiteX25" fmla="*/ 1635551 w 2010754"/>
              <a:gd name="connsiteY25" fmla="*/ 14219 h 966326"/>
              <a:gd name="connsiteX26" fmla="*/ 1731068 w 2010754"/>
              <a:gd name="connsiteY26" fmla="*/ 961613 h 966326"/>
              <a:gd name="connsiteX27" fmla="*/ 1797056 w 2010754"/>
              <a:gd name="connsiteY27" fmla="*/ 956900 h 966326"/>
              <a:gd name="connsiteX28" fmla="*/ 1701331 w 2010754"/>
              <a:gd name="connsiteY28" fmla="*/ 18933 h 966326"/>
              <a:gd name="connsiteX29" fmla="*/ 1821670 w 2010754"/>
              <a:gd name="connsiteY29" fmla="*/ 12 h 966326"/>
              <a:gd name="connsiteX30" fmla="*/ 2010754 w 2010754"/>
              <a:gd name="connsiteY30" fmla="*/ 959163 h 966326"/>
              <a:gd name="connsiteX0" fmla="*/ 0 w 2010754"/>
              <a:gd name="connsiteY0" fmla="*/ 13772 h 961165"/>
              <a:gd name="connsiteX1" fmla="*/ 85673 w 2010754"/>
              <a:gd name="connsiteY1" fmla="*/ 13772 h 961165"/>
              <a:gd name="connsiteX2" fmla="*/ 38957 w 2010754"/>
              <a:gd name="connsiteY2" fmla="*/ 956452 h 961165"/>
              <a:gd name="connsiteX3" fmla="*/ 114371 w 2010754"/>
              <a:gd name="connsiteY3" fmla="*/ 951739 h 961165"/>
              <a:gd name="connsiteX4" fmla="*/ 151869 w 2010754"/>
              <a:gd name="connsiteY4" fmla="*/ 9059 h 961165"/>
              <a:gd name="connsiteX5" fmla="*/ 339781 w 2010754"/>
              <a:gd name="connsiteY5" fmla="*/ 13771 h 961165"/>
              <a:gd name="connsiteX6" fmla="*/ 307621 w 2010754"/>
              <a:gd name="connsiteY6" fmla="*/ 956452 h 961165"/>
              <a:gd name="connsiteX7" fmla="*/ 359468 w 2010754"/>
              <a:gd name="connsiteY7" fmla="*/ 956452 h 961165"/>
              <a:gd name="connsiteX8" fmla="*/ 396343 w 2010754"/>
              <a:gd name="connsiteY8" fmla="*/ 13772 h 961165"/>
              <a:gd name="connsiteX9" fmla="*/ 584670 w 2010754"/>
              <a:gd name="connsiteY9" fmla="*/ 13772 h 961165"/>
              <a:gd name="connsiteX10" fmla="*/ 562144 w 2010754"/>
              <a:gd name="connsiteY10" fmla="*/ 956452 h 961165"/>
              <a:gd name="connsiteX11" fmla="*/ 632638 w 2010754"/>
              <a:gd name="connsiteY11" fmla="*/ 961165 h 961165"/>
              <a:gd name="connsiteX12" fmla="*/ 646361 w 2010754"/>
              <a:gd name="connsiteY12" fmla="*/ 9058 h 961165"/>
              <a:gd name="connsiteX13" fmla="*/ 829558 w 2010754"/>
              <a:gd name="connsiteY13" fmla="*/ 13772 h 961165"/>
              <a:gd name="connsiteX14" fmla="*/ 830600 w 2010754"/>
              <a:gd name="connsiteY14" fmla="*/ 947026 h 961165"/>
              <a:gd name="connsiteX15" fmla="*/ 906223 w 2010754"/>
              <a:gd name="connsiteY15" fmla="*/ 947025 h 961165"/>
              <a:gd name="connsiteX16" fmla="*/ 900677 w 2010754"/>
              <a:gd name="connsiteY16" fmla="*/ 9058 h 961165"/>
              <a:gd name="connsiteX17" fmla="*/ 1071192 w 2010754"/>
              <a:gd name="connsiteY17" fmla="*/ 13772 h 961165"/>
              <a:gd name="connsiteX18" fmla="*/ 1118326 w 2010754"/>
              <a:gd name="connsiteY18" fmla="*/ 947025 h 961165"/>
              <a:gd name="connsiteX19" fmla="*/ 1179600 w 2010754"/>
              <a:gd name="connsiteY19" fmla="*/ 951739 h 961165"/>
              <a:gd name="connsiteX20" fmla="*/ 1141893 w 2010754"/>
              <a:gd name="connsiteY20" fmla="*/ 13772 h 961165"/>
              <a:gd name="connsiteX21" fmla="*/ 1348658 w 2010754"/>
              <a:gd name="connsiteY21" fmla="*/ 13772 h 961165"/>
              <a:gd name="connsiteX22" fmla="*/ 1415270 w 2010754"/>
              <a:gd name="connsiteY22" fmla="*/ 956452 h 961165"/>
              <a:gd name="connsiteX23" fmla="*/ 1514252 w 2010754"/>
              <a:gd name="connsiteY23" fmla="*/ 951739 h 961165"/>
              <a:gd name="connsiteX24" fmla="*/ 1423656 w 2010754"/>
              <a:gd name="connsiteY24" fmla="*/ 13772 h 961165"/>
              <a:gd name="connsiteX25" fmla="*/ 1635551 w 2010754"/>
              <a:gd name="connsiteY25" fmla="*/ 9058 h 961165"/>
              <a:gd name="connsiteX26" fmla="*/ 1731068 w 2010754"/>
              <a:gd name="connsiteY26" fmla="*/ 956452 h 961165"/>
              <a:gd name="connsiteX27" fmla="*/ 1797056 w 2010754"/>
              <a:gd name="connsiteY27" fmla="*/ 951739 h 961165"/>
              <a:gd name="connsiteX28" fmla="*/ 1701331 w 2010754"/>
              <a:gd name="connsiteY28" fmla="*/ 13772 h 961165"/>
              <a:gd name="connsiteX29" fmla="*/ 1866490 w 2010754"/>
              <a:gd name="connsiteY29" fmla="*/ 17 h 961165"/>
              <a:gd name="connsiteX30" fmla="*/ 2010754 w 2010754"/>
              <a:gd name="connsiteY30" fmla="*/ 954002 h 961165"/>
              <a:gd name="connsiteX0" fmla="*/ 0 w 2010754"/>
              <a:gd name="connsiteY0" fmla="*/ 4714 h 952107"/>
              <a:gd name="connsiteX1" fmla="*/ 85673 w 2010754"/>
              <a:gd name="connsiteY1" fmla="*/ 4714 h 952107"/>
              <a:gd name="connsiteX2" fmla="*/ 38957 w 2010754"/>
              <a:gd name="connsiteY2" fmla="*/ 947394 h 952107"/>
              <a:gd name="connsiteX3" fmla="*/ 114371 w 2010754"/>
              <a:gd name="connsiteY3" fmla="*/ 942681 h 952107"/>
              <a:gd name="connsiteX4" fmla="*/ 151869 w 2010754"/>
              <a:gd name="connsiteY4" fmla="*/ 1 h 952107"/>
              <a:gd name="connsiteX5" fmla="*/ 339781 w 2010754"/>
              <a:gd name="connsiteY5" fmla="*/ 4713 h 952107"/>
              <a:gd name="connsiteX6" fmla="*/ 307621 w 2010754"/>
              <a:gd name="connsiteY6" fmla="*/ 947394 h 952107"/>
              <a:gd name="connsiteX7" fmla="*/ 359468 w 2010754"/>
              <a:gd name="connsiteY7" fmla="*/ 947394 h 952107"/>
              <a:gd name="connsiteX8" fmla="*/ 396343 w 2010754"/>
              <a:gd name="connsiteY8" fmla="*/ 4714 h 952107"/>
              <a:gd name="connsiteX9" fmla="*/ 584670 w 2010754"/>
              <a:gd name="connsiteY9" fmla="*/ 4714 h 952107"/>
              <a:gd name="connsiteX10" fmla="*/ 562144 w 2010754"/>
              <a:gd name="connsiteY10" fmla="*/ 947394 h 952107"/>
              <a:gd name="connsiteX11" fmla="*/ 632638 w 2010754"/>
              <a:gd name="connsiteY11" fmla="*/ 952107 h 952107"/>
              <a:gd name="connsiteX12" fmla="*/ 646361 w 2010754"/>
              <a:gd name="connsiteY12" fmla="*/ 0 h 952107"/>
              <a:gd name="connsiteX13" fmla="*/ 829558 w 2010754"/>
              <a:gd name="connsiteY13" fmla="*/ 4714 h 952107"/>
              <a:gd name="connsiteX14" fmla="*/ 830600 w 2010754"/>
              <a:gd name="connsiteY14" fmla="*/ 937968 h 952107"/>
              <a:gd name="connsiteX15" fmla="*/ 906223 w 2010754"/>
              <a:gd name="connsiteY15" fmla="*/ 937967 h 952107"/>
              <a:gd name="connsiteX16" fmla="*/ 900677 w 2010754"/>
              <a:gd name="connsiteY16" fmla="*/ 0 h 952107"/>
              <a:gd name="connsiteX17" fmla="*/ 1071192 w 2010754"/>
              <a:gd name="connsiteY17" fmla="*/ 4714 h 952107"/>
              <a:gd name="connsiteX18" fmla="*/ 1118326 w 2010754"/>
              <a:gd name="connsiteY18" fmla="*/ 937967 h 952107"/>
              <a:gd name="connsiteX19" fmla="*/ 1179600 w 2010754"/>
              <a:gd name="connsiteY19" fmla="*/ 942681 h 952107"/>
              <a:gd name="connsiteX20" fmla="*/ 1141893 w 2010754"/>
              <a:gd name="connsiteY20" fmla="*/ 4714 h 952107"/>
              <a:gd name="connsiteX21" fmla="*/ 1348658 w 2010754"/>
              <a:gd name="connsiteY21" fmla="*/ 4714 h 952107"/>
              <a:gd name="connsiteX22" fmla="*/ 1415270 w 2010754"/>
              <a:gd name="connsiteY22" fmla="*/ 947394 h 952107"/>
              <a:gd name="connsiteX23" fmla="*/ 1514252 w 2010754"/>
              <a:gd name="connsiteY23" fmla="*/ 942681 h 952107"/>
              <a:gd name="connsiteX24" fmla="*/ 1423656 w 2010754"/>
              <a:gd name="connsiteY24" fmla="*/ 4714 h 952107"/>
              <a:gd name="connsiteX25" fmla="*/ 1635551 w 2010754"/>
              <a:gd name="connsiteY25" fmla="*/ 0 h 952107"/>
              <a:gd name="connsiteX26" fmla="*/ 1731068 w 2010754"/>
              <a:gd name="connsiteY26" fmla="*/ 947394 h 952107"/>
              <a:gd name="connsiteX27" fmla="*/ 1797056 w 2010754"/>
              <a:gd name="connsiteY27" fmla="*/ 942681 h 952107"/>
              <a:gd name="connsiteX28" fmla="*/ 1701331 w 2010754"/>
              <a:gd name="connsiteY28" fmla="*/ 4714 h 952107"/>
              <a:gd name="connsiteX29" fmla="*/ 1883299 w 2010754"/>
              <a:gd name="connsiteY29" fmla="*/ 1291 h 952107"/>
              <a:gd name="connsiteX30" fmla="*/ 2010754 w 2010754"/>
              <a:gd name="connsiteY30" fmla="*/ 944944 h 952107"/>
              <a:gd name="connsiteX0" fmla="*/ 0 w 2010754"/>
              <a:gd name="connsiteY0" fmla="*/ 4714 h 952107"/>
              <a:gd name="connsiteX1" fmla="*/ 85673 w 2010754"/>
              <a:gd name="connsiteY1" fmla="*/ 4714 h 952107"/>
              <a:gd name="connsiteX2" fmla="*/ 38957 w 2010754"/>
              <a:gd name="connsiteY2" fmla="*/ 947394 h 952107"/>
              <a:gd name="connsiteX3" fmla="*/ 114371 w 2010754"/>
              <a:gd name="connsiteY3" fmla="*/ 942681 h 952107"/>
              <a:gd name="connsiteX4" fmla="*/ 151869 w 2010754"/>
              <a:gd name="connsiteY4" fmla="*/ 1 h 952107"/>
              <a:gd name="connsiteX5" fmla="*/ 339781 w 2010754"/>
              <a:gd name="connsiteY5" fmla="*/ 4713 h 952107"/>
              <a:gd name="connsiteX6" fmla="*/ 307621 w 2010754"/>
              <a:gd name="connsiteY6" fmla="*/ 947394 h 952107"/>
              <a:gd name="connsiteX7" fmla="*/ 359468 w 2010754"/>
              <a:gd name="connsiteY7" fmla="*/ 947394 h 952107"/>
              <a:gd name="connsiteX8" fmla="*/ 396343 w 2010754"/>
              <a:gd name="connsiteY8" fmla="*/ 4714 h 952107"/>
              <a:gd name="connsiteX9" fmla="*/ 584670 w 2010754"/>
              <a:gd name="connsiteY9" fmla="*/ 4714 h 952107"/>
              <a:gd name="connsiteX10" fmla="*/ 562144 w 2010754"/>
              <a:gd name="connsiteY10" fmla="*/ 947394 h 952107"/>
              <a:gd name="connsiteX11" fmla="*/ 632638 w 2010754"/>
              <a:gd name="connsiteY11" fmla="*/ 952107 h 952107"/>
              <a:gd name="connsiteX12" fmla="*/ 646361 w 2010754"/>
              <a:gd name="connsiteY12" fmla="*/ 0 h 952107"/>
              <a:gd name="connsiteX13" fmla="*/ 829558 w 2010754"/>
              <a:gd name="connsiteY13" fmla="*/ 4714 h 952107"/>
              <a:gd name="connsiteX14" fmla="*/ 830600 w 2010754"/>
              <a:gd name="connsiteY14" fmla="*/ 937968 h 952107"/>
              <a:gd name="connsiteX15" fmla="*/ 906223 w 2010754"/>
              <a:gd name="connsiteY15" fmla="*/ 937967 h 952107"/>
              <a:gd name="connsiteX16" fmla="*/ 900677 w 2010754"/>
              <a:gd name="connsiteY16" fmla="*/ 0 h 952107"/>
              <a:gd name="connsiteX17" fmla="*/ 1071192 w 2010754"/>
              <a:gd name="connsiteY17" fmla="*/ 4714 h 952107"/>
              <a:gd name="connsiteX18" fmla="*/ 1118326 w 2010754"/>
              <a:gd name="connsiteY18" fmla="*/ 937967 h 952107"/>
              <a:gd name="connsiteX19" fmla="*/ 1179600 w 2010754"/>
              <a:gd name="connsiteY19" fmla="*/ 942681 h 952107"/>
              <a:gd name="connsiteX20" fmla="*/ 1141893 w 2010754"/>
              <a:gd name="connsiteY20" fmla="*/ 4714 h 952107"/>
              <a:gd name="connsiteX21" fmla="*/ 1348658 w 2010754"/>
              <a:gd name="connsiteY21" fmla="*/ 4714 h 952107"/>
              <a:gd name="connsiteX22" fmla="*/ 1415270 w 2010754"/>
              <a:gd name="connsiteY22" fmla="*/ 947394 h 952107"/>
              <a:gd name="connsiteX23" fmla="*/ 1514252 w 2010754"/>
              <a:gd name="connsiteY23" fmla="*/ 942681 h 952107"/>
              <a:gd name="connsiteX24" fmla="*/ 1423656 w 2010754"/>
              <a:gd name="connsiteY24" fmla="*/ 4714 h 952107"/>
              <a:gd name="connsiteX25" fmla="*/ 1635551 w 2010754"/>
              <a:gd name="connsiteY25" fmla="*/ 0 h 952107"/>
              <a:gd name="connsiteX26" fmla="*/ 1731068 w 2010754"/>
              <a:gd name="connsiteY26" fmla="*/ 947394 h 952107"/>
              <a:gd name="connsiteX27" fmla="*/ 1797056 w 2010754"/>
              <a:gd name="connsiteY27" fmla="*/ 942681 h 952107"/>
              <a:gd name="connsiteX28" fmla="*/ 1701331 w 2010754"/>
              <a:gd name="connsiteY28" fmla="*/ 4714 h 952107"/>
              <a:gd name="connsiteX29" fmla="*/ 1883299 w 2010754"/>
              <a:gd name="connsiteY29" fmla="*/ 1291 h 952107"/>
              <a:gd name="connsiteX30" fmla="*/ 1995348 w 2010754"/>
              <a:gd name="connsiteY30" fmla="*/ 786539 h 952107"/>
              <a:gd name="connsiteX31" fmla="*/ 2010754 w 2010754"/>
              <a:gd name="connsiteY31" fmla="*/ 944944 h 952107"/>
              <a:gd name="connsiteX0" fmla="*/ 0 w 2105996"/>
              <a:gd name="connsiteY0" fmla="*/ 4714 h 955276"/>
              <a:gd name="connsiteX1" fmla="*/ 85673 w 2105996"/>
              <a:gd name="connsiteY1" fmla="*/ 4714 h 955276"/>
              <a:gd name="connsiteX2" fmla="*/ 38957 w 2105996"/>
              <a:gd name="connsiteY2" fmla="*/ 947394 h 955276"/>
              <a:gd name="connsiteX3" fmla="*/ 114371 w 2105996"/>
              <a:gd name="connsiteY3" fmla="*/ 942681 h 955276"/>
              <a:gd name="connsiteX4" fmla="*/ 151869 w 2105996"/>
              <a:gd name="connsiteY4" fmla="*/ 1 h 955276"/>
              <a:gd name="connsiteX5" fmla="*/ 339781 w 2105996"/>
              <a:gd name="connsiteY5" fmla="*/ 4713 h 955276"/>
              <a:gd name="connsiteX6" fmla="*/ 307621 w 2105996"/>
              <a:gd name="connsiteY6" fmla="*/ 947394 h 955276"/>
              <a:gd name="connsiteX7" fmla="*/ 359468 w 2105996"/>
              <a:gd name="connsiteY7" fmla="*/ 947394 h 955276"/>
              <a:gd name="connsiteX8" fmla="*/ 396343 w 2105996"/>
              <a:gd name="connsiteY8" fmla="*/ 4714 h 955276"/>
              <a:gd name="connsiteX9" fmla="*/ 584670 w 2105996"/>
              <a:gd name="connsiteY9" fmla="*/ 4714 h 955276"/>
              <a:gd name="connsiteX10" fmla="*/ 562144 w 2105996"/>
              <a:gd name="connsiteY10" fmla="*/ 947394 h 955276"/>
              <a:gd name="connsiteX11" fmla="*/ 632638 w 2105996"/>
              <a:gd name="connsiteY11" fmla="*/ 952107 h 955276"/>
              <a:gd name="connsiteX12" fmla="*/ 646361 w 2105996"/>
              <a:gd name="connsiteY12" fmla="*/ 0 h 955276"/>
              <a:gd name="connsiteX13" fmla="*/ 829558 w 2105996"/>
              <a:gd name="connsiteY13" fmla="*/ 4714 h 955276"/>
              <a:gd name="connsiteX14" fmla="*/ 830600 w 2105996"/>
              <a:gd name="connsiteY14" fmla="*/ 937968 h 955276"/>
              <a:gd name="connsiteX15" fmla="*/ 906223 w 2105996"/>
              <a:gd name="connsiteY15" fmla="*/ 937967 h 955276"/>
              <a:gd name="connsiteX16" fmla="*/ 900677 w 2105996"/>
              <a:gd name="connsiteY16" fmla="*/ 0 h 955276"/>
              <a:gd name="connsiteX17" fmla="*/ 1071192 w 2105996"/>
              <a:gd name="connsiteY17" fmla="*/ 4714 h 955276"/>
              <a:gd name="connsiteX18" fmla="*/ 1118326 w 2105996"/>
              <a:gd name="connsiteY18" fmla="*/ 937967 h 955276"/>
              <a:gd name="connsiteX19" fmla="*/ 1179600 w 2105996"/>
              <a:gd name="connsiteY19" fmla="*/ 942681 h 955276"/>
              <a:gd name="connsiteX20" fmla="*/ 1141893 w 2105996"/>
              <a:gd name="connsiteY20" fmla="*/ 4714 h 955276"/>
              <a:gd name="connsiteX21" fmla="*/ 1348658 w 2105996"/>
              <a:gd name="connsiteY21" fmla="*/ 4714 h 955276"/>
              <a:gd name="connsiteX22" fmla="*/ 1415270 w 2105996"/>
              <a:gd name="connsiteY22" fmla="*/ 947394 h 955276"/>
              <a:gd name="connsiteX23" fmla="*/ 1514252 w 2105996"/>
              <a:gd name="connsiteY23" fmla="*/ 942681 h 955276"/>
              <a:gd name="connsiteX24" fmla="*/ 1423656 w 2105996"/>
              <a:gd name="connsiteY24" fmla="*/ 4714 h 955276"/>
              <a:gd name="connsiteX25" fmla="*/ 1635551 w 2105996"/>
              <a:gd name="connsiteY25" fmla="*/ 0 h 955276"/>
              <a:gd name="connsiteX26" fmla="*/ 1731068 w 2105996"/>
              <a:gd name="connsiteY26" fmla="*/ 947394 h 955276"/>
              <a:gd name="connsiteX27" fmla="*/ 1797056 w 2105996"/>
              <a:gd name="connsiteY27" fmla="*/ 942681 h 955276"/>
              <a:gd name="connsiteX28" fmla="*/ 1701331 w 2105996"/>
              <a:gd name="connsiteY28" fmla="*/ 4714 h 955276"/>
              <a:gd name="connsiteX29" fmla="*/ 1883299 w 2105996"/>
              <a:gd name="connsiteY29" fmla="*/ 1291 h 955276"/>
              <a:gd name="connsiteX30" fmla="*/ 1995348 w 2105996"/>
              <a:gd name="connsiteY30" fmla="*/ 786539 h 955276"/>
              <a:gd name="connsiteX31" fmla="*/ 2105996 w 2105996"/>
              <a:gd name="connsiteY31" fmla="*/ 955276 h 955276"/>
              <a:gd name="connsiteX0" fmla="*/ 0 w 2105996"/>
              <a:gd name="connsiteY0" fmla="*/ 4714 h 955276"/>
              <a:gd name="connsiteX1" fmla="*/ 85673 w 2105996"/>
              <a:gd name="connsiteY1" fmla="*/ 4714 h 955276"/>
              <a:gd name="connsiteX2" fmla="*/ 38957 w 2105996"/>
              <a:gd name="connsiteY2" fmla="*/ 947394 h 955276"/>
              <a:gd name="connsiteX3" fmla="*/ 114371 w 2105996"/>
              <a:gd name="connsiteY3" fmla="*/ 942681 h 955276"/>
              <a:gd name="connsiteX4" fmla="*/ 151869 w 2105996"/>
              <a:gd name="connsiteY4" fmla="*/ 1 h 955276"/>
              <a:gd name="connsiteX5" fmla="*/ 339781 w 2105996"/>
              <a:gd name="connsiteY5" fmla="*/ 4713 h 955276"/>
              <a:gd name="connsiteX6" fmla="*/ 307621 w 2105996"/>
              <a:gd name="connsiteY6" fmla="*/ 947394 h 955276"/>
              <a:gd name="connsiteX7" fmla="*/ 359468 w 2105996"/>
              <a:gd name="connsiteY7" fmla="*/ 947394 h 955276"/>
              <a:gd name="connsiteX8" fmla="*/ 396343 w 2105996"/>
              <a:gd name="connsiteY8" fmla="*/ 4714 h 955276"/>
              <a:gd name="connsiteX9" fmla="*/ 584670 w 2105996"/>
              <a:gd name="connsiteY9" fmla="*/ 4714 h 955276"/>
              <a:gd name="connsiteX10" fmla="*/ 562144 w 2105996"/>
              <a:gd name="connsiteY10" fmla="*/ 947394 h 955276"/>
              <a:gd name="connsiteX11" fmla="*/ 632638 w 2105996"/>
              <a:gd name="connsiteY11" fmla="*/ 952107 h 955276"/>
              <a:gd name="connsiteX12" fmla="*/ 646361 w 2105996"/>
              <a:gd name="connsiteY12" fmla="*/ 0 h 955276"/>
              <a:gd name="connsiteX13" fmla="*/ 829558 w 2105996"/>
              <a:gd name="connsiteY13" fmla="*/ 4714 h 955276"/>
              <a:gd name="connsiteX14" fmla="*/ 830600 w 2105996"/>
              <a:gd name="connsiteY14" fmla="*/ 937968 h 955276"/>
              <a:gd name="connsiteX15" fmla="*/ 906223 w 2105996"/>
              <a:gd name="connsiteY15" fmla="*/ 937967 h 955276"/>
              <a:gd name="connsiteX16" fmla="*/ 900677 w 2105996"/>
              <a:gd name="connsiteY16" fmla="*/ 0 h 955276"/>
              <a:gd name="connsiteX17" fmla="*/ 1071192 w 2105996"/>
              <a:gd name="connsiteY17" fmla="*/ 4714 h 955276"/>
              <a:gd name="connsiteX18" fmla="*/ 1118326 w 2105996"/>
              <a:gd name="connsiteY18" fmla="*/ 937967 h 955276"/>
              <a:gd name="connsiteX19" fmla="*/ 1179600 w 2105996"/>
              <a:gd name="connsiteY19" fmla="*/ 942681 h 955276"/>
              <a:gd name="connsiteX20" fmla="*/ 1141893 w 2105996"/>
              <a:gd name="connsiteY20" fmla="*/ 4714 h 955276"/>
              <a:gd name="connsiteX21" fmla="*/ 1348658 w 2105996"/>
              <a:gd name="connsiteY21" fmla="*/ 4714 h 955276"/>
              <a:gd name="connsiteX22" fmla="*/ 1415270 w 2105996"/>
              <a:gd name="connsiteY22" fmla="*/ 947394 h 955276"/>
              <a:gd name="connsiteX23" fmla="*/ 1514252 w 2105996"/>
              <a:gd name="connsiteY23" fmla="*/ 942681 h 955276"/>
              <a:gd name="connsiteX24" fmla="*/ 1423656 w 2105996"/>
              <a:gd name="connsiteY24" fmla="*/ 4714 h 955276"/>
              <a:gd name="connsiteX25" fmla="*/ 1635551 w 2105996"/>
              <a:gd name="connsiteY25" fmla="*/ 0 h 955276"/>
              <a:gd name="connsiteX26" fmla="*/ 1731068 w 2105996"/>
              <a:gd name="connsiteY26" fmla="*/ 947394 h 955276"/>
              <a:gd name="connsiteX27" fmla="*/ 1797056 w 2105996"/>
              <a:gd name="connsiteY27" fmla="*/ 942681 h 955276"/>
              <a:gd name="connsiteX28" fmla="*/ 1701331 w 2105996"/>
              <a:gd name="connsiteY28" fmla="*/ 4714 h 955276"/>
              <a:gd name="connsiteX29" fmla="*/ 1883299 w 2105996"/>
              <a:gd name="connsiteY29" fmla="*/ 1291 h 955276"/>
              <a:gd name="connsiteX30" fmla="*/ 2017758 w 2105996"/>
              <a:gd name="connsiteY30" fmla="*/ 946688 h 955276"/>
              <a:gd name="connsiteX31" fmla="*/ 2105996 w 2105996"/>
              <a:gd name="connsiteY31" fmla="*/ 955276 h 955276"/>
              <a:gd name="connsiteX0" fmla="*/ 0 w 2134008"/>
              <a:gd name="connsiteY0" fmla="*/ 4714 h 952107"/>
              <a:gd name="connsiteX1" fmla="*/ 85673 w 2134008"/>
              <a:gd name="connsiteY1" fmla="*/ 4714 h 952107"/>
              <a:gd name="connsiteX2" fmla="*/ 38957 w 2134008"/>
              <a:gd name="connsiteY2" fmla="*/ 947394 h 952107"/>
              <a:gd name="connsiteX3" fmla="*/ 114371 w 2134008"/>
              <a:gd name="connsiteY3" fmla="*/ 942681 h 952107"/>
              <a:gd name="connsiteX4" fmla="*/ 151869 w 2134008"/>
              <a:gd name="connsiteY4" fmla="*/ 1 h 952107"/>
              <a:gd name="connsiteX5" fmla="*/ 339781 w 2134008"/>
              <a:gd name="connsiteY5" fmla="*/ 4713 h 952107"/>
              <a:gd name="connsiteX6" fmla="*/ 307621 w 2134008"/>
              <a:gd name="connsiteY6" fmla="*/ 947394 h 952107"/>
              <a:gd name="connsiteX7" fmla="*/ 359468 w 2134008"/>
              <a:gd name="connsiteY7" fmla="*/ 947394 h 952107"/>
              <a:gd name="connsiteX8" fmla="*/ 396343 w 2134008"/>
              <a:gd name="connsiteY8" fmla="*/ 4714 h 952107"/>
              <a:gd name="connsiteX9" fmla="*/ 584670 w 2134008"/>
              <a:gd name="connsiteY9" fmla="*/ 4714 h 952107"/>
              <a:gd name="connsiteX10" fmla="*/ 562144 w 2134008"/>
              <a:gd name="connsiteY10" fmla="*/ 947394 h 952107"/>
              <a:gd name="connsiteX11" fmla="*/ 632638 w 2134008"/>
              <a:gd name="connsiteY11" fmla="*/ 952107 h 952107"/>
              <a:gd name="connsiteX12" fmla="*/ 646361 w 2134008"/>
              <a:gd name="connsiteY12" fmla="*/ 0 h 952107"/>
              <a:gd name="connsiteX13" fmla="*/ 829558 w 2134008"/>
              <a:gd name="connsiteY13" fmla="*/ 4714 h 952107"/>
              <a:gd name="connsiteX14" fmla="*/ 830600 w 2134008"/>
              <a:gd name="connsiteY14" fmla="*/ 937968 h 952107"/>
              <a:gd name="connsiteX15" fmla="*/ 906223 w 2134008"/>
              <a:gd name="connsiteY15" fmla="*/ 937967 h 952107"/>
              <a:gd name="connsiteX16" fmla="*/ 900677 w 2134008"/>
              <a:gd name="connsiteY16" fmla="*/ 0 h 952107"/>
              <a:gd name="connsiteX17" fmla="*/ 1071192 w 2134008"/>
              <a:gd name="connsiteY17" fmla="*/ 4714 h 952107"/>
              <a:gd name="connsiteX18" fmla="*/ 1118326 w 2134008"/>
              <a:gd name="connsiteY18" fmla="*/ 937967 h 952107"/>
              <a:gd name="connsiteX19" fmla="*/ 1179600 w 2134008"/>
              <a:gd name="connsiteY19" fmla="*/ 942681 h 952107"/>
              <a:gd name="connsiteX20" fmla="*/ 1141893 w 2134008"/>
              <a:gd name="connsiteY20" fmla="*/ 4714 h 952107"/>
              <a:gd name="connsiteX21" fmla="*/ 1348658 w 2134008"/>
              <a:gd name="connsiteY21" fmla="*/ 4714 h 952107"/>
              <a:gd name="connsiteX22" fmla="*/ 1415270 w 2134008"/>
              <a:gd name="connsiteY22" fmla="*/ 947394 h 952107"/>
              <a:gd name="connsiteX23" fmla="*/ 1514252 w 2134008"/>
              <a:gd name="connsiteY23" fmla="*/ 942681 h 952107"/>
              <a:gd name="connsiteX24" fmla="*/ 1423656 w 2134008"/>
              <a:gd name="connsiteY24" fmla="*/ 4714 h 952107"/>
              <a:gd name="connsiteX25" fmla="*/ 1635551 w 2134008"/>
              <a:gd name="connsiteY25" fmla="*/ 0 h 952107"/>
              <a:gd name="connsiteX26" fmla="*/ 1731068 w 2134008"/>
              <a:gd name="connsiteY26" fmla="*/ 947394 h 952107"/>
              <a:gd name="connsiteX27" fmla="*/ 1797056 w 2134008"/>
              <a:gd name="connsiteY27" fmla="*/ 942681 h 952107"/>
              <a:gd name="connsiteX28" fmla="*/ 1701331 w 2134008"/>
              <a:gd name="connsiteY28" fmla="*/ 4714 h 952107"/>
              <a:gd name="connsiteX29" fmla="*/ 1883299 w 2134008"/>
              <a:gd name="connsiteY29" fmla="*/ 1291 h 952107"/>
              <a:gd name="connsiteX30" fmla="*/ 2017758 w 2134008"/>
              <a:gd name="connsiteY30" fmla="*/ 946688 h 952107"/>
              <a:gd name="connsiteX31" fmla="*/ 2134008 w 2134008"/>
              <a:gd name="connsiteY31" fmla="*/ 485161 h 952107"/>
              <a:gd name="connsiteX0" fmla="*/ 0 w 2135409"/>
              <a:gd name="connsiteY0" fmla="*/ 4714 h 956000"/>
              <a:gd name="connsiteX1" fmla="*/ 85673 w 2135409"/>
              <a:gd name="connsiteY1" fmla="*/ 4714 h 956000"/>
              <a:gd name="connsiteX2" fmla="*/ 38957 w 2135409"/>
              <a:gd name="connsiteY2" fmla="*/ 947394 h 956000"/>
              <a:gd name="connsiteX3" fmla="*/ 114371 w 2135409"/>
              <a:gd name="connsiteY3" fmla="*/ 942681 h 956000"/>
              <a:gd name="connsiteX4" fmla="*/ 151869 w 2135409"/>
              <a:gd name="connsiteY4" fmla="*/ 1 h 956000"/>
              <a:gd name="connsiteX5" fmla="*/ 339781 w 2135409"/>
              <a:gd name="connsiteY5" fmla="*/ 4713 h 956000"/>
              <a:gd name="connsiteX6" fmla="*/ 307621 w 2135409"/>
              <a:gd name="connsiteY6" fmla="*/ 947394 h 956000"/>
              <a:gd name="connsiteX7" fmla="*/ 359468 w 2135409"/>
              <a:gd name="connsiteY7" fmla="*/ 947394 h 956000"/>
              <a:gd name="connsiteX8" fmla="*/ 396343 w 2135409"/>
              <a:gd name="connsiteY8" fmla="*/ 4714 h 956000"/>
              <a:gd name="connsiteX9" fmla="*/ 584670 w 2135409"/>
              <a:gd name="connsiteY9" fmla="*/ 4714 h 956000"/>
              <a:gd name="connsiteX10" fmla="*/ 562144 w 2135409"/>
              <a:gd name="connsiteY10" fmla="*/ 947394 h 956000"/>
              <a:gd name="connsiteX11" fmla="*/ 632638 w 2135409"/>
              <a:gd name="connsiteY11" fmla="*/ 952107 h 956000"/>
              <a:gd name="connsiteX12" fmla="*/ 646361 w 2135409"/>
              <a:gd name="connsiteY12" fmla="*/ 0 h 956000"/>
              <a:gd name="connsiteX13" fmla="*/ 829558 w 2135409"/>
              <a:gd name="connsiteY13" fmla="*/ 4714 h 956000"/>
              <a:gd name="connsiteX14" fmla="*/ 830600 w 2135409"/>
              <a:gd name="connsiteY14" fmla="*/ 937968 h 956000"/>
              <a:gd name="connsiteX15" fmla="*/ 906223 w 2135409"/>
              <a:gd name="connsiteY15" fmla="*/ 937967 h 956000"/>
              <a:gd name="connsiteX16" fmla="*/ 900677 w 2135409"/>
              <a:gd name="connsiteY16" fmla="*/ 0 h 956000"/>
              <a:gd name="connsiteX17" fmla="*/ 1071192 w 2135409"/>
              <a:gd name="connsiteY17" fmla="*/ 4714 h 956000"/>
              <a:gd name="connsiteX18" fmla="*/ 1118326 w 2135409"/>
              <a:gd name="connsiteY18" fmla="*/ 937967 h 956000"/>
              <a:gd name="connsiteX19" fmla="*/ 1179600 w 2135409"/>
              <a:gd name="connsiteY19" fmla="*/ 942681 h 956000"/>
              <a:gd name="connsiteX20" fmla="*/ 1141893 w 2135409"/>
              <a:gd name="connsiteY20" fmla="*/ 4714 h 956000"/>
              <a:gd name="connsiteX21" fmla="*/ 1348658 w 2135409"/>
              <a:gd name="connsiteY21" fmla="*/ 4714 h 956000"/>
              <a:gd name="connsiteX22" fmla="*/ 1415270 w 2135409"/>
              <a:gd name="connsiteY22" fmla="*/ 947394 h 956000"/>
              <a:gd name="connsiteX23" fmla="*/ 1514252 w 2135409"/>
              <a:gd name="connsiteY23" fmla="*/ 942681 h 956000"/>
              <a:gd name="connsiteX24" fmla="*/ 1423656 w 2135409"/>
              <a:gd name="connsiteY24" fmla="*/ 4714 h 956000"/>
              <a:gd name="connsiteX25" fmla="*/ 1635551 w 2135409"/>
              <a:gd name="connsiteY25" fmla="*/ 0 h 956000"/>
              <a:gd name="connsiteX26" fmla="*/ 1731068 w 2135409"/>
              <a:gd name="connsiteY26" fmla="*/ 947394 h 956000"/>
              <a:gd name="connsiteX27" fmla="*/ 1797056 w 2135409"/>
              <a:gd name="connsiteY27" fmla="*/ 942681 h 956000"/>
              <a:gd name="connsiteX28" fmla="*/ 1701331 w 2135409"/>
              <a:gd name="connsiteY28" fmla="*/ 4714 h 956000"/>
              <a:gd name="connsiteX29" fmla="*/ 1883299 w 2135409"/>
              <a:gd name="connsiteY29" fmla="*/ 1291 h 956000"/>
              <a:gd name="connsiteX30" fmla="*/ 2017758 w 2135409"/>
              <a:gd name="connsiteY30" fmla="*/ 946688 h 956000"/>
              <a:gd name="connsiteX31" fmla="*/ 2135409 w 2135409"/>
              <a:gd name="connsiteY31" fmla="*/ 931190 h 956000"/>
              <a:gd name="connsiteX32" fmla="*/ 2134008 w 2135409"/>
              <a:gd name="connsiteY32" fmla="*/ 485161 h 956000"/>
              <a:gd name="connsiteX0" fmla="*/ 0 w 2135409"/>
              <a:gd name="connsiteY0" fmla="*/ 4714 h 970453"/>
              <a:gd name="connsiteX1" fmla="*/ 85673 w 2135409"/>
              <a:gd name="connsiteY1" fmla="*/ 4714 h 970453"/>
              <a:gd name="connsiteX2" fmla="*/ 38957 w 2135409"/>
              <a:gd name="connsiteY2" fmla="*/ 947394 h 970453"/>
              <a:gd name="connsiteX3" fmla="*/ 114371 w 2135409"/>
              <a:gd name="connsiteY3" fmla="*/ 942681 h 970453"/>
              <a:gd name="connsiteX4" fmla="*/ 151869 w 2135409"/>
              <a:gd name="connsiteY4" fmla="*/ 1 h 970453"/>
              <a:gd name="connsiteX5" fmla="*/ 339781 w 2135409"/>
              <a:gd name="connsiteY5" fmla="*/ 4713 h 970453"/>
              <a:gd name="connsiteX6" fmla="*/ 307621 w 2135409"/>
              <a:gd name="connsiteY6" fmla="*/ 947394 h 970453"/>
              <a:gd name="connsiteX7" fmla="*/ 359468 w 2135409"/>
              <a:gd name="connsiteY7" fmla="*/ 947394 h 970453"/>
              <a:gd name="connsiteX8" fmla="*/ 396343 w 2135409"/>
              <a:gd name="connsiteY8" fmla="*/ 4714 h 970453"/>
              <a:gd name="connsiteX9" fmla="*/ 584670 w 2135409"/>
              <a:gd name="connsiteY9" fmla="*/ 4714 h 970453"/>
              <a:gd name="connsiteX10" fmla="*/ 562144 w 2135409"/>
              <a:gd name="connsiteY10" fmla="*/ 947394 h 970453"/>
              <a:gd name="connsiteX11" fmla="*/ 632638 w 2135409"/>
              <a:gd name="connsiteY11" fmla="*/ 952107 h 970453"/>
              <a:gd name="connsiteX12" fmla="*/ 646361 w 2135409"/>
              <a:gd name="connsiteY12" fmla="*/ 0 h 970453"/>
              <a:gd name="connsiteX13" fmla="*/ 829558 w 2135409"/>
              <a:gd name="connsiteY13" fmla="*/ 4714 h 970453"/>
              <a:gd name="connsiteX14" fmla="*/ 830600 w 2135409"/>
              <a:gd name="connsiteY14" fmla="*/ 937968 h 970453"/>
              <a:gd name="connsiteX15" fmla="*/ 906223 w 2135409"/>
              <a:gd name="connsiteY15" fmla="*/ 937967 h 970453"/>
              <a:gd name="connsiteX16" fmla="*/ 900677 w 2135409"/>
              <a:gd name="connsiteY16" fmla="*/ 0 h 970453"/>
              <a:gd name="connsiteX17" fmla="*/ 1071192 w 2135409"/>
              <a:gd name="connsiteY17" fmla="*/ 4714 h 970453"/>
              <a:gd name="connsiteX18" fmla="*/ 1118326 w 2135409"/>
              <a:gd name="connsiteY18" fmla="*/ 937967 h 970453"/>
              <a:gd name="connsiteX19" fmla="*/ 1179600 w 2135409"/>
              <a:gd name="connsiteY19" fmla="*/ 942681 h 970453"/>
              <a:gd name="connsiteX20" fmla="*/ 1141893 w 2135409"/>
              <a:gd name="connsiteY20" fmla="*/ 4714 h 970453"/>
              <a:gd name="connsiteX21" fmla="*/ 1348658 w 2135409"/>
              <a:gd name="connsiteY21" fmla="*/ 4714 h 970453"/>
              <a:gd name="connsiteX22" fmla="*/ 1415270 w 2135409"/>
              <a:gd name="connsiteY22" fmla="*/ 947394 h 970453"/>
              <a:gd name="connsiteX23" fmla="*/ 1514252 w 2135409"/>
              <a:gd name="connsiteY23" fmla="*/ 942681 h 970453"/>
              <a:gd name="connsiteX24" fmla="*/ 1423656 w 2135409"/>
              <a:gd name="connsiteY24" fmla="*/ 4714 h 970453"/>
              <a:gd name="connsiteX25" fmla="*/ 1635551 w 2135409"/>
              <a:gd name="connsiteY25" fmla="*/ 0 h 970453"/>
              <a:gd name="connsiteX26" fmla="*/ 1731068 w 2135409"/>
              <a:gd name="connsiteY26" fmla="*/ 947394 h 970453"/>
              <a:gd name="connsiteX27" fmla="*/ 1797056 w 2135409"/>
              <a:gd name="connsiteY27" fmla="*/ 942681 h 970453"/>
              <a:gd name="connsiteX28" fmla="*/ 1701331 w 2135409"/>
              <a:gd name="connsiteY28" fmla="*/ 4714 h 970453"/>
              <a:gd name="connsiteX29" fmla="*/ 1883299 w 2135409"/>
              <a:gd name="connsiteY29" fmla="*/ 1291 h 970453"/>
              <a:gd name="connsiteX30" fmla="*/ 2017758 w 2135409"/>
              <a:gd name="connsiteY30" fmla="*/ 946688 h 970453"/>
              <a:gd name="connsiteX31" fmla="*/ 2135409 w 2135409"/>
              <a:gd name="connsiteY31" fmla="*/ 931190 h 970453"/>
              <a:gd name="connsiteX32" fmla="*/ 2134008 w 2135409"/>
              <a:gd name="connsiteY32" fmla="*/ 485161 h 970453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31190 h 952107"/>
              <a:gd name="connsiteX32" fmla="*/ 2134008 w 2135409"/>
              <a:gd name="connsiteY32" fmla="*/ 485161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31190 h 952107"/>
              <a:gd name="connsiteX32" fmla="*/ 1982741 w 2135409"/>
              <a:gd name="connsiteY32" fmla="*/ 4713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31190 h 952107"/>
              <a:gd name="connsiteX32" fmla="*/ 2077983 w 2135409"/>
              <a:gd name="connsiteY32" fmla="*/ 4713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31190 h 952107"/>
              <a:gd name="connsiteX32" fmla="*/ 1961732 w 2135409"/>
              <a:gd name="connsiteY32" fmla="*/ 1291 h 952107"/>
              <a:gd name="connsiteX33" fmla="*/ 2077983 w 2135409"/>
              <a:gd name="connsiteY33" fmla="*/ 4713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31190 h 952107"/>
              <a:gd name="connsiteX32" fmla="*/ 1961732 w 2135409"/>
              <a:gd name="connsiteY32" fmla="*/ 1291 h 952107"/>
              <a:gd name="connsiteX33" fmla="*/ 2077983 w 2135409"/>
              <a:gd name="connsiteY33" fmla="*/ 4713 h 952107"/>
              <a:gd name="connsiteX0" fmla="*/ 0 w 2135409"/>
              <a:gd name="connsiteY0" fmla="*/ 4714 h 954813"/>
              <a:gd name="connsiteX1" fmla="*/ 85673 w 2135409"/>
              <a:gd name="connsiteY1" fmla="*/ 4714 h 954813"/>
              <a:gd name="connsiteX2" fmla="*/ 38957 w 2135409"/>
              <a:gd name="connsiteY2" fmla="*/ 947394 h 954813"/>
              <a:gd name="connsiteX3" fmla="*/ 114371 w 2135409"/>
              <a:gd name="connsiteY3" fmla="*/ 942681 h 954813"/>
              <a:gd name="connsiteX4" fmla="*/ 151869 w 2135409"/>
              <a:gd name="connsiteY4" fmla="*/ 1 h 954813"/>
              <a:gd name="connsiteX5" fmla="*/ 339781 w 2135409"/>
              <a:gd name="connsiteY5" fmla="*/ 4713 h 954813"/>
              <a:gd name="connsiteX6" fmla="*/ 307621 w 2135409"/>
              <a:gd name="connsiteY6" fmla="*/ 947394 h 954813"/>
              <a:gd name="connsiteX7" fmla="*/ 359468 w 2135409"/>
              <a:gd name="connsiteY7" fmla="*/ 947394 h 954813"/>
              <a:gd name="connsiteX8" fmla="*/ 396343 w 2135409"/>
              <a:gd name="connsiteY8" fmla="*/ 4714 h 954813"/>
              <a:gd name="connsiteX9" fmla="*/ 584670 w 2135409"/>
              <a:gd name="connsiteY9" fmla="*/ 4714 h 954813"/>
              <a:gd name="connsiteX10" fmla="*/ 562144 w 2135409"/>
              <a:gd name="connsiteY10" fmla="*/ 947394 h 954813"/>
              <a:gd name="connsiteX11" fmla="*/ 632638 w 2135409"/>
              <a:gd name="connsiteY11" fmla="*/ 952107 h 954813"/>
              <a:gd name="connsiteX12" fmla="*/ 646361 w 2135409"/>
              <a:gd name="connsiteY12" fmla="*/ 0 h 954813"/>
              <a:gd name="connsiteX13" fmla="*/ 829558 w 2135409"/>
              <a:gd name="connsiteY13" fmla="*/ 4714 h 954813"/>
              <a:gd name="connsiteX14" fmla="*/ 830600 w 2135409"/>
              <a:gd name="connsiteY14" fmla="*/ 937968 h 954813"/>
              <a:gd name="connsiteX15" fmla="*/ 906223 w 2135409"/>
              <a:gd name="connsiteY15" fmla="*/ 937967 h 954813"/>
              <a:gd name="connsiteX16" fmla="*/ 900677 w 2135409"/>
              <a:gd name="connsiteY16" fmla="*/ 0 h 954813"/>
              <a:gd name="connsiteX17" fmla="*/ 1071192 w 2135409"/>
              <a:gd name="connsiteY17" fmla="*/ 4714 h 954813"/>
              <a:gd name="connsiteX18" fmla="*/ 1118326 w 2135409"/>
              <a:gd name="connsiteY18" fmla="*/ 937967 h 954813"/>
              <a:gd name="connsiteX19" fmla="*/ 1179600 w 2135409"/>
              <a:gd name="connsiteY19" fmla="*/ 942681 h 954813"/>
              <a:gd name="connsiteX20" fmla="*/ 1141893 w 2135409"/>
              <a:gd name="connsiteY20" fmla="*/ 4714 h 954813"/>
              <a:gd name="connsiteX21" fmla="*/ 1348658 w 2135409"/>
              <a:gd name="connsiteY21" fmla="*/ 4714 h 954813"/>
              <a:gd name="connsiteX22" fmla="*/ 1415270 w 2135409"/>
              <a:gd name="connsiteY22" fmla="*/ 947394 h 954813"/>
              <a:gd name="connsiteX23" fmla="*/ 1514252 w 2135409"/>
              <a:gd name="connsiteY23" fmla="*/ 942681 h 954813"/>
              <a:gd name="connsiteX24" fmla="*/ 1423656 w 2135409"/>
              <a:gd name="connsiteY24" fmla="*/ 4714 h 954813"/>
              <a:gd name="connsiteX25" fmla="*/ 1635551 w 2135409"/>
              <a:gd name="connsiteY25" fmla="*/ 0 h 954813"/>
              <a:gd name="connsiteX26" fmla="*/ 1731068 w 2135409"/>
              <a:gd name="connsiteY26" fmla="*/ 947394 h 954813"/>
              <a:gd name="connsiteX27" fmla="*/ 1797056 w 2135409"/>
              <a:gd name="connsiteY27" fmla="*/ 942681 h 954813"/>
              <a:gd name="connsiteX28" fmla="*/ 1701331 w 2135409"/>
              <a:gd name="connsiteY28" fmla="*/ 4714 h 954813"/>
              <a:gd name="connsiteX29" fmla="*/ 1883299 w 2135409"/>
              <a:gd name="connsiteY29" fmla="*/ 1291 h 954813"/>
              <a:gd name="connsiteX30" fmla="*/ 2017758 w 2135409"/>
              <a:gd name="connsiteY30" fmla="*/ 946688 h 954813"/>
              <a:gd name="connsiteX31" fmla="*/ 2135409 w 2135409"/>
              <a:gd name="connsiteY31" fmla="*/ 941522 h 954813"/>
              <a:gd name="connsiteX32" fmla="*/ 1961732 w 2135409"/>
              <a:gd name="connsiteY32" fmla="*/ 1291 h 954813"/>
              <a:gd name="connsiteX33" fmla="*/ 2077983 w 2135409"/>
              <a:gd name="connsiteY33" fmla="*/ 4713 h 954813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41522 h 952107"/>
              <a:gd name="connsiteX32" fmla="*/ 1961732 w 2135409"/>
              <a:gd name="connsiteY32" fmla="*/ 1291 h 952107"/>
              <a:gd name="connsiteX33" fmla="*/ 2077983 w 2135409"/>
              <a:gd name="connsiteY33" fmla="*/ 4713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41522 h 952107"/>
              <a:gd name="connsiteX32" fmla="*/ 1961732 w 2135409"/>
              <a:gd name="connsiteY32" fmla="*/ 1291 h 952107"/>
              <a:gd name="connsiteX33" fmla="*/ 2077983 w 2135409"/>
              <a:gd name="connsiteY33" fmla="*/ 4713 h 952107"/>
              <a:gd name="connsiteX0" fmla="*/ 0 w 2135409"/>
              <a:gd name="connsiteY0" fmla="*/ 4714 h 952107"/>
              <a:gd name="connsiteX1" fmla="*/ 85673 w 2135409"/>
              <a:gd name="connsiteY1" fmla="*/ 4714 h 952107"/>
              <a:gd name="connsiteX2" fmla="*/ 38957 w 2135409"/>
              <a:gd name="connsiteY2" fmla="*/ 947394 h 952107"/>
              <a:gd name="connsiteX3" fmla="*/ 114371 w 2135409"/>
              <a:gd name="connsiteY3" fmla="*/ 942681 h 952107"/>
              <a:gd name="connsiteX4" fmla="*/ 151869 w 2135409"/>
              <a:gd name="connsiteY4" fmla="*/ 1 h 952107"/>
              <a:gd name="connsiteX5" fmla="*/ 339781 w 2135409"/>
              <a:gd name="connsiteY5" fmla="*/ 4713 h 952107"/>
              <a:gd name="connsiteX6" fmla="*/ 307621 w 2135409"/>
              <a:gd name="connsiteY6" fmla="*/ 947394 h 952107"/>
              <a:gd name="connsiteX7" fmla="*/ 359468 w 2135409"/>
              <a:gd name="connsiteY7" fmla="*/ 947394 h 952107"/>
              <a:gd name="connsiteX8" fmla="*/ 396343 w 2135409"/>
              <a:gd name="connsiteY8" fmla="*/ 4714 h 952107"/>
              <a:gd name="connsiteX9" fmla="*/ 584670 w 2135409"/>
              <a:gd name="connsiteY9" fmla="*/ 4714 h 952107"/>
              <a:gd name="connsiteX10" fmla="*/ 562144 w 2135409"/>
              <a:gd name="connsiteY10" fmla="*/ 947394 h 952107"/>
              <a:gd name="connsiteX11" fmla="*/ 632638 w 2135409"/>
              <a:gd name="connsiteY11" fmla="*/ 952107 h 952107"/>
              <a:gd name="connsiteX12" fmla="*/ 646361 w 2135409"/>
              <a:gd name="connsiteY12" fmla="*/ 0 h 952107"/>
              <a:gd name="connsiteX13" fmla="*/ 829558 w 2135409"/>
              <a:gd name="connsiteY13" fmla="*/ 4714 h 952107"/>
              <a:gd name="connsiteX14" fmla="*/ 830600 w 2135409"/>
              <a:gd name="connsiteY14" fmla="*/ 937968 h 952107"/>
              <a:gd name="connsiteX15" fmla="*/ 906223 w 2135409"/>
              <a:gd name="connsiteY15" fmla="*/ 937967 h 952107"/>
              <a:gd name="connsiteX16" fmla="*/ 900677 w 2135409"/>
              <a:gd name="connsiteY16" fmla="*/ 0 h 952107"/>
              <a:gd name="connsiteX17" fmla="*/ 1071192 w 2135409"/>
              <a:gd name="connsiteY17" fmla="*/ 4714 h 952107"/>
              <a:gd name="connsiteX18" fmla="*/ 1118326 w 2135409"/>
              <a:gd name="connsiteY18" fmla="*/ 937967 h 952107"/>
              <a:gd name="connsiteX19" fmla="*/ 1179600 w 2135409"/>
              <a:gd name="connsiteY19" fmla="*/ 942681 h 952107"/>
              <a:gd name="connsiteX20" fmla="*/ 1141893 w 2135409"/>
              <a:gd name="connsiteY20" fmla="*/ 4714 h 952107"/>
              <a:gd name="connsiteX21" fmla="*/ 1348658 w 2135409"/>
              <a:gd name="connsiteY21" fmla="*/ 4714 h 952107"/>
              <a:gd name="connsiteX22" fmla="*/ 1415270 w 2135409"/>
              <a:gd name="connsiteY22" fmla="*/ 947394 h 952107"/>
              <a:gd name="connsiteX23" fmla="*/ 1514252 w 2135409"/>
              <a:gd name="connsiteY23" fmla="*/ 942681 h 952107"/>
              <a:gd name="connsiteX24" fmla="*/ 1423656 w 2135409"/>
              <a:gd name="connsiteY24" fmla="*/ 4714 h 952107"/>
              <a:gd name="connsiteX25" fmla="*/ 1635551 w 2135409"/>
              <a:gd name="connsiteY25" fmla="*/ 0 h 952107"/>
              <a:gd name="connsiteX26" fmla="*/ 1731068 w 2135409"/>
              <a:gd name="connsiteY26" fmla="*/ 947394 h 952107"/>
              <a:gd name="connsiteX27" fmla="*/ 1797056 w 2135409"/>
              <a:gd name="connsiteY27" fmla="*/ 942681 h 952107"/>
              <a:gd name="connsiteX28" fmla="*/ 1701331 w 2135409"/>
              <a:gd name="connsiteY28" fmla="*/ 4714 h 952107"/>
              <a:gd name="connsiteX29" fmla="*/ 1883299 w 2135409"/>
              <a:gd name="connsiteY29" fmla="*/ 1291 h 952107"/>
              <a:gd name="connsiteX30" fmla="*/ 2017758 w 2135409"/>
              <a:gd name="connsiteY30" fmla="*/ 946688 h 952107"/>
              <a:gd name="connsiteX31" fmla="*/ 2135409 w 2135409"/>
              <a:gd name="connsiteY31" fmla="*/ 941522 h 952107"/>
              <a:gd name="connsiteX32" fmla="*/ 1961732 w 2135409"/>
              <a:gd name="connsiteY32" fmla="*/ 1291 h 952107"/>
              <a:gd name="connsiteX33" fmla="*/ 2077983 w 2135409"/>
              <a:gd name="connsiteY33" fmla="*/ 4713 h 952107"/>
              <a:gd name="connsiteX0" fmla="*/ 0 w 2229250"/>
              <a:gd name="connsiteY0" fmla="*/ 4714 h 952107"/>
              <a:gd name="connsiteX1" fmla="*/ 85673 w 2229250"/>
              <a:gd name="connsiteY1" fmla="*/ 4714 h 952107"/>
              <a:gd name="connsiteX2" fmla="*/ 38957 w 2229250"/>
              <a:gd name="connsiteY2" fmla="*/ 947394 h 952107"/>
              <a:gd name="connsiteX3" fmla="*/ 114371 w 2229250"/>
              <a:gd name="connsiteY3" fmla="*/ 942681 h 952107"/>
              <a:gd name="connsiteX4" fmla="*/ 151869 w 2229250"/>
              <a:gd name="connsiteY4" fmla="*/ 1 h 952107"/>
              <a:gd name="connsiteX5" fmla="*/ 339781 w 2229250"/>
              <a:gd name="connsiteY5" fmla="*/ 4713 h 952107"/>
              <a:gd name="connsiteX6" fmla="*/ 307621 w 2229250"/>
              <a:gd name="connsiteY6" fmla="*/ 947394 h 952107"/>
              <a:gd name="connsiteX7" fmla="*/ 359468 w 2229250"/>
              <a:gd name="connsiteY7" fmla="*/ 947394 h 952107"/>
              <a:gd name="connsiteX8" fmla="*/ 396343 w 2229250"/>
              <a:gd name="connsiteY8" fmla="*/ 4714 h 952107"/>
              <a:gd name="connsiteX9" fmla="*/ 584670 w 2229250"/>
              <a:gd name="connsiteY9" fmla="*/ 4714 h 952107"/>
              <a:gd name="connsiteX10" fmla="*/ 562144 w 2229250"/>
              <a:gd name="connsiteY10" fmla="*/ 947394 h 952107"/>
              <a:gd name="connsiteX11" fmla="*/ 632638 w 2229250"/>
              <a:gd name="connsiteY11" fmla="*/ 952107 h 952107"/>
              <a:gd name="connsiteX12" fmla="*/ 646361 w 2229250"/>
              <a:gd name="connsiteY12" fmla="*/ 0 h 952107"/>
              <a:gd name="connsiteX13" fmla="*/ 829558 w 2229250"/>
              <a:gd name="connsiteY13" fmla="*/ 4714 h 952107"/>
              <a:gd name="connsiteX14" fmla="*/ 830600 w 2229250"/>
              <a:gd name="connsiteY14" fmla="*/ 937968 h 952107"/>
              <a:gd name="connsiteX15" fmla="*/ 906223 w 2229250"/>
              <a:gd name="connsiteY15" fmla="*/ 937967 h 952107"/>
              <a:gd name="connsiteX16" fmla="*/ 900677 w 2229250"/>
              <a:gd name="connsiteY16" fmla="*/ 0 h 952107"/>
              <a:gd name="connsiteX17" fmla="*/ 1071192 w 2229250"/>
              <a:gd name="connsiteY17" fmla="*/ 4714 h 952107"/>
              <a:gd name="connsiteX18" fmla="*/ 1118326 w 2229250"/>
              <a:gd name="connsiteY18" fmla="*/ 937967 h 952107"/>
              <a:gd name="connsiteX19" fmla="*/ 1179600 w 2229250"/>
              <a:gd name="connsiteY19" fmla="*/ 942681 h 952107"/>
              <a:gd name="connsiteX20" fmla="*/ 1141893 w 2229250"/>
              <a:gd name="connsiteY20" fmla="*/ 4714 h 952107"/>
              <a:gd name="connsiteX21" fmla="*/ 1348658 w 2229250"/>
              <a:gd name="connsiteY21" fmla="*/ 4714 h 952107"/>
              <a:gd name="connsiteX22" fmla="*/ 1415270 w 2229250"/>
              <a:gd name="connsiteY22" fmla="*/ 947394 h 952107"/>
              <a:gd name="connsiteX23" fmla="*/ 1514252 w 2229250"/>
              <a:gd name="connsiteY23" fmla="*/ 942681 h 952107"/>
              <a:gd name="connsiteX24" fmla="*/ 1423656 w 2229250"/>
              <a:gd name="connsiteY24" fmla="*/ 4714 h 952107"/>
              <a:gd name="connsiteX25" fmla="*/ 1635551 w 2229250"/>
              <a:gd name="connsiteY25" fmla="*/ 0 h 952107"/>
              <a:gd name="connsiteX26" fmla="*/ 1731068 w 2229250"/>
              <a:gd name="connsiteY26" fmla="*/ 947394 h 952107"/>
              <a:gd name="connsiteX27" fmla="*/ 1797056 w 2229250"/>
              <a:gd name="connsiteY27" fmla="*/ 942681 h 952107"/>
              <a:gd name="connsiteX28" fmla="*/ 1701331 w 2229250"/>
              <a:gd name="connsiteY28" fmla="*/ 4714 h 952107"/>
              <a:gd name="connsiteX29" fmla="*/ 1883299 w 2229250"/>
              <a:gd name="connsiteY29" fmla="*/ 1291 h 952107"/>
              <a:gd name="connsiteX30" fmla="*/ 2017758 w 2229250"/>
              <a:gd name="connsiteY30" fmla="*/ 946688 h 952107"/>
              <a:gd name="connsiteX31" fmla="*/ 2135409 w 2229250"/>
              <a:gd name="connsiteY31" fmla="*/ 941522 h 952107"/>
              <a:gd name="connsiteX32" fmla="*/ 1961732 w 2229250"/>
              <a:gd name="connsiteY32" fmla="*/ 1291 h 952107"/>
              <a:gd name="connsiteX33" fmla="*/ 2229250 w 2229250"/>
              <a:gd name="connsiteY33" fmla="*/ 299180 h 952107"/>
              <a:gd name="connsiteX0" fmla="*/ 0 w 2229250"/>
              <a:gd name="connsiteY0" fmla="*/ 10319 h 957712"/>
              <a:gd name="connsiteX1" fmla="*/ 85673 w 2229250"/>
              <a:gd name="connsiteY1" fmla="*/ 10319 h 957712"/>
              <a:gd name="connsiteX2" fmla="*/ 38957 w 2229250"/>
              <a:gd name="connsiteY2" fmla="*/ 952999 h 957712"/>
              <a:gd name="connsiteX3" fmla="*/ 114371 w 2229250"/>
              <a:gd name="connsiteY3" fmla="*/ 948286 h 957712"/>
              <a:gd name="connsiteX4" fmla="*/ 151869 w 2229250"/>
              <a:gd name="connsiteY4" fmla="*/ 5606 h 957712"/>
              <a:gd name="connsiteX5" fmla="*/ 339781 w 2229250"/>
              <a:gd name="connsiteY5" fmla="*/ 10318 h 957712"/>
              <a:gd name="connsiteX6" fmla="*/ 307621 w 2229250"/>
              <a:gd name="connsiteY6" fmla="*/ 952999 h 957712"/>
              <a:gd name="connsiteX7" fmla="*/ 359468 w 2229250"/>
              <a:gd name="connsiteY7" fmla="*/ 952999 h 957712"/>
              <a:gd name="connsiteX8" fmla="*/ 396343 w 2229250"/>
              <a:gd name="connsiteY8" fmla="*/ 10319 h 957712"/>
              <a:gd name="connsiteX9" fmla="*/ 584670 w 2229250"/>
              <a:gd name="connsiteY9" fmla="*/ 10319 h 957712"/>
              <a:gd name="connsiteX10" fmla="*/ 562144 w 2229250"/>
              <a:gd name="connsiteY10" fmla="*/ 952999 h 957712"/>
              <a:gd name="connsiteX11" fmla="*/ 632638 w 2229250"/>
              <a:gd name="connsiteY11" fmla="*/ 957712 h 957712"/>
              <a:gd name="connsiteX12" fmla="*/ 646361 w 2229250"/>
              <a:gd name="connsiteY12" fmla="*/ 5605 h 957712"/>
              <a:gd name="connsiteX13" fmla="*/ 829558 w 2229250"/>
              <a:gd name="connsiteY13" fmla="*/ 10319 h 957712"/>
              <a:gd name="connsiteX14" fmla="*/ 830600 w 2229250"/>
              <a:gd name="connsiteY14" fmla="*/ 943573 h 957712"/>
              <a:gd name="connsiteX15" fmla="*/ 906223 w 2229250"/>
              <a:gd name="connsiteY15" fmla="*/ 943572 h 957712"/>
              <a:gd name="connsiteX16" fmla="*/ 900677 w 2229250"/>
              <a:gd name="connsiteY16" fmla="*/ 5605 h 957712"/>
              <a:gd name="connsiteX17" fmla="*/ 1071192 w 2229250"/>
              <a:gd name="connsiteY17" fmla="*/ 10319 h 957712"/>
              <a:gd name="connsiteX18" fmla="*/ 1118326 w 2229250"/>
              <a:gd name="connsiteY18" fmla="*/ 943572 h 957712"/>
              <a:gd name="connsiteX19" fmla="*/ 1179600 w 2229250"/>
              <a:gd name="connsiteY19" fmla="*/ 948286 h 957712"/>
              <a:gd name="connsiteX20" fmla="*/ 1141893 w 2229250"/>
              <a:gd name="connsiteY20" fmla="*/ 10319 h 957712"/>
              <a:gd name="connsiteX21" fmla="*/ 1348658 w 2229250"/>
              <a:gd name="connsiteY21" fmla="*/ 10319 h 957712"/>
              <a:gd name="connsiteX22" fmla="*/ 1415270 w 2229250"/>
              <a:gd name="connsiteY22" fmla="*/ 952999 h 957712"/>
              <a:gd name="connsiteX23" fmla="*/ 1514252 w 2229250"/>
              <a:gd name="connsiteY23" fmla="*/ 948286 h 957712"/>
              <a:gd name="connsiteX24" fmla="*/ 1423656 w 2229250"/>
              <a:gd name="connsiteY24" fmla="*/ 10319 h 957712"/>
              <a:gd name="connsiteX25" fmla="*/ 1635551 w 2229250"/>
              <a:gd name="connsiteY25" fmla="*/ 5605 h 957712"/>
              <a:gd name="connsiteX26" fmla="*/ 1731068 w 2229250"/>
              <a:gd name="connsiteY26" fmla="*/ 952999 h 957712"/>
              <a:gd name="connsiteX27" fmla="*/ 1797056 w 2229250"/>
              <a:gd name="connsiteY27" fmla="*/ 948286 h 957712"/>
              <a:gd name="connsiteX28" fmla="*/ 1701331 w 2229250"/>
              <a:gd name="connsiteY28" fmla="*/ 10319 h 957712"/>
              <a:gd name="connsiteX29" fmla="*/ 1883299 w 2229250"/>
              <a:gd name="connsiteY29" fmla="*/ 6896 h 957712"/>
              <a:gd name="connsiteX30" fmla="*/ 2017758 w 2229250"/>
              <a:gd name="connsiteY30" fmla="*/ 952293 h 957712"/>
              <a:gd name="connsiteX31" fmla="*/ 2135409 w 2229250"/>
              <a:gd name="connsiteY31" fmla="*/ 947127 h 957712"/>
              <a:gd name="connsiteX32" fmla="*/ 1961732 w 2229250"/>
              <a:gd name="connsiteY32" fmla="*/ 6896 h 957712"/>
              <a:gd name="connsiteX33" fmla="*/ 2079384 w 2229250"/>
              <a:gd name="connsiteY33" fmla="*/ 12062 h 957712"/>
              <a:gd name="connsiteX34" fmla="*/ 2229250 w 2229250"/>
              <a:gd name="connsiteY34" fmla="*/ 304785 h 957712"/>
              <a:gd name="connsiteX0" fmla="*/ 0 w 2234852"/>
              <a:gd name="connsiteY0" fmla="*/ 10319 h 957712"/>
              <a:gd name="connsiteX1" fmla="*/ 85673 w 2234852"/>
              <a:gd name="connsiteY1" fmla="*/ 10319 h 957712"/>
              <a:gd name="connsiteX2" fmla="*/ 38957 w 2234852"/>
              <a:gd name="connsiteY2" fmla="*/ 952999 h 957712"/>
              <a:gd name="connsiteX3" fmla="*/ 114371 w 2234852"/>
              <a:gd name="connsiteY3" fmla="*/ 948286 h 957712"/>
              <a:gd name="connsiteX4" fmla="*/ 151869 w 2234852"/>
              <a:gd name="connsiteY4" fmla="*/ 5606 h 957712"/>
              <a:gd name="connsiteX5" fmla="*/ 339781 w 2234852"/>
              <a:gd name="connsiteY5" fmla="*/ 10318 h 957712"/>
              <a:gd name="connsiteX6" fmla="*/ 307621 w 2234852"/>
              <a:gd name="connsiteY6" fmla="*/ 952999 h 957712"/>
              <a:gd name="connsiteX7" fmla="*/ 359468 w 2234852"/>
              <a:gd name="connsiteY7" fmla="*/ 952999 h 957712"/>
              <a:gd name="connsiteX8" fmla="*/ 396343 w 2234852"/>
              <a:gd name="connsiteY8" fmla="*/ 10319 h 957712"/>
              <a:gd name="connsiteX9" fmla="*/ 584670 w 2234852"/>
              <a:gd name="connsiteY9" fmla="*/ 10319 h 957712"/>
              <a:gd name="connsiteX10" fmla="*/ 562144 w 2234852"/>
              <a:gd name="connsiteY10" fmla="*/ 952999 h 957712"/>
              <a:gd name="connsiteX11" fmla="*/ 632638 w 2234852"/>
              <a:gd name="connsiteY11" fmla="*/ 957712 h 957712"/>
              <a:gd name="connsiteX12" fmla="*/ 646361 w 2234852"/>
              <a:gd name="connsiteY12" fmla="*/ 5605 h 957712"/>
              <a:gd name="connsiteX13" fmla="*/ 829558 w 2234852"/>
              <a:gd name="connsiteY13" fmla="*/ 10319 h 957712"/>
              <a:gd name="connsiteX14" fmla="*/ 830600 w 2234852"/>
              <a:gd name="connsiteY14" fmla="*/ 943573 h 957712"/>
              <a:gd name="connsiteX15" fmla="*/ 906223 w 2234852"/>
              <a:gd name="connsiteY15" fmla="*/ 943572 h 957712"/>
              <a:gd name="connsiteX16" fmla="*/ 900677 w 2234852"/>
              <a:gd name="connsiteY16" fmla="*/ 5605 h 957712"/>
              <a:gd name="connsiteX17" fmla="*/ 1071192 w 2234852"/>
              <a:gd name="connsiteY17" fmla="*/ 10319 h 957712"/>
              <a:gd name="connsiteX18" fmla="*/ 1118326 w 2234852"/>
              <a:gd name="connsiteY18" fmla="*/ 943572 h 957712"/>
              <a:gd name="connsiteX19" fmla="*/ 1179600 w 2234852"/>
              <a:gd name="connsiteY19" fmla="*/ 948286 h 957712"/>
              <a:gd name="connsiteX20" fmla="*/ 1141893 w 2234852"/>
              <a:gd name="connsiteY20" fmla="*/ 10319 h 957712"/>
              <a:gd name="connsiteX21" fmla="*/ 1348658 w 2234852"/>
              <a:gd name="connsiteY21" fmla="*/ 10319 h 957712"/>
              <a:gd name="connsiteX22" fmla="*/ 1415270 w 2234852"/>
              <a:gd name="connsiteY22" fmla="*/ 952999 h 957712"/>
              <a:gd name="connsiteX23" fmla="*/ 1514252 w 2234852"/>
              <a:gd name="connsiteY23" fmla="*/ 948286 h 957712"/>
              <a:gd name="connsiteX24" fmla="*/ 1423656 w 2234852"/>
              <a:gd name="connsiteY24" fmla="*/ 10319 h 957712"/>
              <a:gd name="connsiteX25" fmla="*/ 1635551 w 2234852"/>
              <a:gd name="connsiteY25" fmla="*/ 5605 h 957712"/>
              <a:gd name="connsiteX26" fmla="*/ 1731068 w 2234852"/>
              <a:gd name="connsiteY26" fmla="*/ 952999 h 957712"/>
              <a:gd name="connsiteX27" fmla="*/ 1797056 w 2234852"/>
              <a:gd name="connsiteY27" fmla="*/ 948286 h 957712"/>
              <a:gd name="connsiteX28" fmla="*/ 1701331 w 2234852"/>
              <a:gd name="connsiteY28" fmla="*/ 10319 h 957712"/>
              <a:gd name="connsiteX29" fmla="*/ 1883299 w 2234852"/>
              <a:gd name="connsiteY29" fmla="*/ 6896 h 957712"/>
              <a:gd name="connsiteX30" fmla="*/ 2017758 w 2234852"/>
              <a:gd name="connsiteY30" fmla="*/ 952293 h 957712"/>
              <a:gd name="connsiteX31" fmla="*/ 2135409 w 2234852"/>
              <a:gd name="connsiteY31" fmla="*/ 947127 h 957712"/>
              <a:gd name="connsiteX32" fmla="*/ 1961732 w 2234852"/>
              <a:gd name="connsiteY32" fmla="*/ 6896 h 957712"/>
              <a:gd name="connsiteX33" fmla="*/ 2079384 w 2234852"/>
              <a:gd name="connsiteY33" fmla="*/ 12062 h 957712"/>
              <a:gd name="connsiteX34" fmla="*/ 2234852 w 2234852"/>
              <a:gd name="connsiteY34" fmla="*/ 945382 h 957712"/>
              <a:gd name="connsiteX0" fmla="*/ 0 w 2234852"/>
              <a:gd name="connsiteY0" fmla="*/ 17751 h 965144"/>
              <a:gd name="connsiteX1" fmla="*/ 85673 w 2234852"/>
              <a:gd name="connsiteY1" fmla="*/ 17751 h 965144"/>
              <a:gd name="connsiteX2" fmla="*/ 38957 w 2234852"/>
              <a:gd name="connsiteY2" fmla="*/ 960431 h 965144"/>
              <a:gd name="connsiteX3" fmla="*/ 114371 w 2234852"/>
              <a:gd name="connsiteY3" fmla="*/ 955718 h 965144"/>
              <a:gd name="connsiteX4" fmla="*/ 151869 w 2234852"/>
              <a:gd name="connsiteY4" fmla="*/ 13038 h 965144"/>
              <a:gd name="connsiteX5" fmla="*/ 339781 w 2234852"/>
              <a:gd name="connsiteY5" fmla="*/ 17750 h 965144"/>
              <a:gd name="connsiteX6" fmla="*/ 307621 w 2234852"/>
              <a:gd name="connsiteY6" fmla="*/ 960431 h 965144"/>
              <a:gd name="connsiteX7" fmla="*/ 359468 w 2234852"/>
              <a:gd name="connsiteY7" fmla="*/ 960431 h 965144"/>
              <a:gd name="connsiteX8" fmla="*/ 396343 w 2234852"/>
              <a:gd name="connsiteY8" fmla="*/ 17751 h 965144"/>
              <a:gd name="connsiteX9" fmla="*/ 584670 w 2234852"/>
              <a:gd name="connsiteY9" fmla="*/ 17751 h 965144"/>
              <a:gd name="connsiteX10" fmla="*/ 562144 w 2234852"/>
              <a:gd name="connsiteY10" fmla="*/ 960431 h 965144"/>
              <a:gd name="connsiteX11" fmla="*/ 632638 w 2234852"/>
              <a:gd name="connsiteY11" fmla="*/ 965144 h 965144"/>
              <a:gd name="connsiteX12" fmla="*/ 646361 w 2234852"/>
              <a:gd name="connsiteY12" fmla="*/ 13037 h 965144"/>
              <a:gd name="connsiteX13" fmla="*/ 829558 w 2234852"/>
              <a:gd name="connsiteY13" fmla="*/ 17751 h 965144"/>
              <a:gd name="connsiteX14" fmla="*/ 830600 w 2234852"/>
              <a:gd name="connsiteY14" fmla="*/ 951005 h 965144"/>
              <a:gd name="connsiteX15" fmla="*/ 906223 w 2234852"/>
              <a:gd name="connsiteY15" fmla="*/ 951004 h 965144"/>
              <a:gd name="connsiteX16" fmla="*/ 900677 w 2234852"/>
              <a:gd name="connsiteY16" fmla="*/ 13037 h 965144"/>
              <a:gd name="connsiteX17" fmla="*/ 1071192 w 2234852"/>
              <a:gd name="connsiteY17" fmla="*/ 17751 h 965144"/>
              <a:gd name="connsiteX18" fmla="*/ 1118326 w 2234852"/>
              <a:gd name="connsiteY18" fmla="*/ 951004 h 965144"/>
              <a:gd name="connsiteX19" fmla="*/ 1179600 w 2234852"/>
              <a:gd name="connsiteY19" fmla="*/ 955718 h 965144"/>
              <a:gd name="connsiteX20" fmla="*/ 1141893 w 2234852"/>
              <a:gd name="connsiteY20" fmla="*/ 17751 h 965144"/>
              <a:gd name="connsiteX21" fmla="*/ 1348658 w 2234852"/>
              <a:gd name="connsiteY21" fmla="*/ 17751 h 965144"/>
              <a:gd name="connsiteX22" fmla="*/ 1415270 w 2234852"/>
              <a:gd name="connsiteY22" fmla="*/ 960431 h 965144"/>
              <a:gd name="connsiteX23" fmla="*/ 1514252 w 2234852"/>
              <a:gd name="connsiteY23" fmla="*/ 955718 h 965144"/>
              <a:gd name="connsiteX24" fmla="*/ 1423656 w 2234852"/>
              <a:gd name="connsiteY24" fmla="*/ 17751 h 965144"/>
              <a:gd name="connsiteX25" fmla="*/ 1635551 w 2234852"/>
              <a:gd name="connsiteY25" fmla="*/ 13037 h 965144"/>
              <a:gd name="connsiteX26" fmla="*/ 1731068 w 2234852"/>
              <a:gd name="connsiteY26" fmla="*/ 960431 h 965144"/>
              <a:gd name="connsiteX27" fmla="*/ 1797056 w 2234852"/>
              <a:gd name="connsiteY27" fmla="*/ 955718 h 965144"/>
              <a:gd name="connsiteX28" fmla="*/ 1701331 w 2234852"/>
              <a:gd name="connsiteY28" fmla="*/ 17751 h 965144"/>
              <a:gd name="connsiteX29" fmla="*/ 1883299 w 2234852"/>
              <a:gd name="connsiteY29" fmla="*/ 14328 h 965144"/>
              <a:gd name="connsiteX30" fmla="*/ 2017758 w 2234852"/>
              <a:gd name="connsiteY30" fmla="*/ 959725 h 965144"/>
              <a:gd name="connsiteX31" fmla="*/ 2135409 w 2234852"/>
              <a:gd name="connsiteY31" fmla="*/ 954559 h 965144"/>
              <a:gd name="connsiteX32" fmla="*/ 1961732 w 2234852"/>
              <a:gd name="connsiteY32" fmla="*/ 14328 h 965144"/>
              <a:gd name="connsiteX33" fmla="*/ 2079384 w 2234852"/>
              <a:gd name="connsiteY33" fmla="*/ 19494 h 965144"/>
              <a:gd name="connsiteX34" fmla="*/ 2234852 w 2234852"/>
              <a:gd name="connsiteY34" fmla="*/ 952814 h 965144"/>
              <a:gd name="connsiteX0" fmla="*/ 0 w 2234852"/>
              <a:gd name="connsiteY0" fmla="*/ 4714 h 952107"/>
              <a:gd name="connsiteX1" fmla="*/ 85673 w 2234852"/>
              <a:gd name="connsiteY1" fmla="*/ 4714 h 952107"/>
              <a:gd name="connsiteX2" fmla="*/ 38957 w 2234852"/>
              <a:gd name="connsiteY2" fmla="*/ 947394 h 952107"/>
              <a:gd name="connsiteX3" fmla="*/ 114371 w 2234852"/>
              <a:gd name="connsiteY3" fmla="*/ 942681 h 952107"/>
              <a:gd name="connsiteX4" fmla="*/ 151869 w 2234852"/>
              <a:gd name="connsiteY4" fmla="*/ 1 h 952107"/>
              <a:gd name="connsiteX5" fmla="*/ 339781 w 2234852"/>
              <a:gd name="connsiteY5" fmla="*/ 4713 h 952107"/>
              <a:gd name="connsiteX6" fmla="*/ 307621 w 2234852"/>
              <a:gd name="connsiteY6" fmla="*/ 947394 h 952107"/>
              <a:gd name="connsiteX7" fmla="*/ 359468 w 2234852"/>
              <a:gd name="connsiteY7" fmla="*/ 947394 h 952107"/>
              <a:gd name="connsiteX8" fmla="*/ 396343 w 2234852"/>
              <a:gd name="connsiteY8" fmla="*/ 4714 h 952107"/>
              <a:gd name="connsiteX9" fmla="*/ 584670 w 2234852"/>
              <a:gd name="connsiteY9" fmla="*/ 4714 h 952107"/>
              <a:gd name="connsiteX10" fmla="*/ 562144 w 2234852"/>
              <a:gd name="connsiteY10" fmla="*/ 947394 h 952107"/>
              <a:gd name="connsiteX11" fmla="*/ 632638 w 2234852"/>
              <a:gd name="connsiteY11" fmla="*/ 952107 h 952107"/>
              <a:gd name="connsiteX12" fmla="*/ 646361 w 2234852"/>
              <a:gd name="connsiteY12" fmla="*/ 0 h 952107"/>
              <a:gd name="connsiteX13" fmla="*/ 829558 w 2234852"/>
              <a:gd name="connsiteY13" fmla="*/ 4714 h 952107"/>
              <a:gd name="connsiteX14" fmla="*/ 830600 w 2234852"/>
              <a:gd name="connsiteY14" fmla="*/ 937968 h 952107"/>
              <a:gd name="connsiteX15" fmla="*/ 906223 w 2234852"/>
              <a:gd name="connsiteY15" fmla="*/ 937967 h 952107"/>
              <a:gd name="connsiteX16" fmla="*/ 900677 w 2234852"/>
              <a:gd name="connsiteY16" fmla="*/ 0 h 952107"/>
              <a:gd name="connsiteX17" fmla="*/ 1071192 w 2234852"/>
              <a:gd name="connsiteY17" fmla="*/ 4714 h 952107"/>
              <a:gd name="connsiteX18" fmla="*/ 1118326 w 2234852"/>
              <a:gd name="connsiteY18" fmla="*/ 937967 h 952107"/>
              <a:gd name="connsiteX19" fmla="*/ 1179600 w 2234852"/>
              <a:gd name="connsiteY19" fmla="*/ 942681 h 952107"/>
              <a:gd name="connsiteX20" fmla="*/ 1141893 w 2234852"/>
              <a:gd name="connsiteY20" fmla="*/ 4714 h 952107"/>
              <a:gd name="connsiteX21" fmla="*/ 1348658 w 2234852"/>
              <a:gd name="connsiteY21" fmla="*/ 4714 h 952107"/>
              <a:gd name="connsiteX22" fmla="*/ 1415270 w 2234852"/>
              <a:gd name="connsiteY22" fmla="*/ 947394 h 952107"/>
              <a:gd name="connsiteX23" fmla="*/ 1514252 w 2234852"/>
              <a:gd name="connsiteY23" fmla="*/ 942681 h 952107"/>
              <a:gd name="connsiteX24" fmla="*/ 1423656 w 2234852"/>
              <a:gd name="connsiteY24" fmla="*/ 4714 h 952107"/>
              <a:gd name="connsiteX25" fmla="*/ 1635551 w 2234852"/>
              <a:gd name="connsiteY25" fmla="*/ 0 h 952107"/>
              <a:gd name="connsiteX26" fmla="*/ 1731068 w 2234852"/>
              <a:gd name="connsiteY26" fmla="*/ 947394 h 952107"/>
              <a:gd name="connsiteX27" fmla="*/ 1797056 w 2234852"/>
              <a:gd name="connsiteY27" fmla="*/ 942681 h 952107"/>
              <a:gd name="connsiteX28" fmla="*/ 1701331 w 2234852"/>
              <a:gd name="connsiteY28" fmla="*/ 4714 h 952107"/>
              <a:gd name="connsiteX29" fmla="*/ 1883299 w 2234852"/>
              <a:gd name="connsiteY29" fmla="*/ 1291 h 952107"/>
              <a:gd name="connsiteX30" fmla="*/ 2017758 w 2234852"/>
              <a:gd name="connsiteY30" fmla="*/ 946688 h 952107"/>
              <a:gd name="connsiteX31" fmla="*/ 2135409 w 2234852"/>
              <a:gd name="connsiteY31" fmla="*/ 941522 h 952107"/>
              <a:gd name="connsiteX32" fmla="*/ 1961732 w 2234852"/>
              <a:gd name="connsiteY32" fmla="*/ 1291 h 952107"/>
              <a:gd name="connsiteX33" fmla="*/ 2079384 w 2234852"/>
              <a:gd name="connsiteY33" fmla="*/ 6457 h 952107"/>
              <a:gd name="connsiteX34" fmla="*/ 2234852 w 2234852"/>
              <a:gd name="connsiteY34" fmla="*/ 939777 h 952107"/>
              <a:gd name="connsiteX0" fmla="*/ 0 w 2234852"/>
              <a:gd name="connsiteY0" fmla="*/ 4714 h 952107"/>
              <a:gd name="connsiteX1" fmla="*/ 85673 w 2234852"/>
              <a:gd name="connsiteY1" fmla="*/ 4714 h 952107"/>
              <a:gd name="connsiteX2" fmla="*/ 38957 w 2234852"/>
              <a:gd name="connsiteY2" fmla="*/ 947394 h 952107"/>
              <a:gd name="connsiteX3" fmla="*/ 114371 w 2234852"/>
              <a:gd name="connsiteY3" fmla="*/ 942681 h 952107"/>
              <a:gd name="connsiteX4" fmla="*/ 151869 w 2234852"/>
              <a:gd name="connsiteY4" fmla="*/ 1 h 952107"/>
              <a:gd name="connsiteX5" fmla="*/ 339781 w 2234852"/>
              <a:gd name="connsiteY5" fmla="*/ 4713 h 952107"/>
              <a:gd name="connsiteX6" fmla="*/ 307621 w 2234852"/>
              <a:gd name="connsiteY6" fmla="*/ 947394 h 952107"/>
              <a:gd name="connsiteX7" fmla="*/ 359468 w 2234852"/>
              <a:gd name="connsiteY7" fmla="*/ 947394 h 952107"/>
              <a:gd name="connsiteX8" fmla="*/ 396343 w 2234852"/>
              <a:gd name="connsiteY8" fmla="*/ 4714 h 952107"/>
              <a:gd name="connsiteX9" fmla="*/ 584670 w 2234852"/>
              <a:gd name="connsiteY9" fmla="*/ 4714 h 952107"/>
              <a:gd name="connsiteX10" fmla="*/ 562144 w 2234852"/>
              <a:gd name="connsiteY10" fmla="*/ 947394 h 952107"/>
              <a:gd name="connsiteX11" fmla="*/ 632638 w 2234852"/>
              <a:gd name="connsiteY11" fmla="*/ 952107 h 952107"/>
              <a:gd name="connsiteX12" fmla="*/ 646361 w 2234852"/>
              <a:gd name="connsiteY12" fmla="*/ 0 h 952107"/>
              <a:gd name="connsiteX13" fmla="*/ 829558 w 2234852"/>
              <a:gd name="connsiteY13" fmla="*/ 4714 h 952107"/>
              <a:gd name="connsiteX14" fmla="*/ 830600 w 2234852"/>
              <a:gd name="connsiteY14" fmla="*/ 937968 h 952107"/>
              <a:gd name="connsiteX15" fmla="*/ 906223 w 2234852"/>
              <a:gd name="connsiteY15" fmla="*/ 937967 h 952107"/>
              <a:gd name="connsiteX16" fmla="*/ 900677 w 2234852"/>
              <a:gd name="connsiteY16" fmla="*/ 0 h 952107"/>
              <a:gd name="connsiteX17" fmla="*/ 1071192 w 2234852"/>
              <a:gd name="connsiteY17" fmla="*/ 4714 h 952107"/>
              <a:gd name="connsiteX18" fmla="*/ 1118326 w 2234852"/>
              <a:gd name="connsiteY18" fmla="*/ 937967 h 952107"/>
              <a:gd name="connsiteX19" fmla="*/ 1179600 w 2234852"/>
              <a:gd name="connsiteY19" fmla="*/ 942681 h 952107"/>
              <a:gd name="connsiteX20" fmla="*/ 1141893 w 2234852"/>
              <a:gd name="connsiteY20" fmla="*/ 4714 h 952107"/>
              <a:gd name="connsiteX21" fmla="*/ 1348658 w 2234852"/>
              <a:gd name="connsiteY21" fmla="*/ 4714 h 952107"/>
              <a:gd name="connsiteX22" fmla="*/ 1415270 w 2234852"/>
              <a:gd name="connsiteY22" fmla="*/ 947394 h 952107"/>
              <a:gd name="connsiteX23" fmla="*/ 1514252 w 2234852"/>
              <a:gd name="connsiteY23" fmla="*/ 942681 h 952107"/>
              <a:gd name="connsiteX24" fmla="*/ 1423656 w 2234852"/>
              <a:gd name="connsiteY24" fmla="*/ 4714 h 952107"/>
              <a:gd name="connsiteX25" fmla="*/ 1635551 w 2234852"/>
              <a:gd name="connsiteY25" fmla="*/ 0 h 952107"/>
              <a:gd name="connsiteX26" fmla="*/ 1731068 w 2234852"/>
              <a:gd name="connsiteY26" fmla="*/ 947394 h 952107"/>
              <a:gd name="connsiteX27" fmla="*/ 1797056 w 2234852"/>
              <a:gd name="connsiteY27" fmla="*/ 942681 h 952107"/>
              <a:gd name="connsiteX28" fmla="*/ 1701331 w 2234852"/>
              <a:gd name="connsiteY28" fmla="*/ 4714 h 952107"/>
              <a:gd name="connsiteX29" fmla="*/ 1883299 w 2234852"/>
              <a:gd name="connsiteY29" fmla="*/ 1291 h 952107"/>
              <a:gd name="connsiteX30" fmla="*/ 2017758 w 2234852"/>
              <a:gd name="connsiteY30" fmla="*/ 946688 h 952107"/>
              <a:gd name="connsiteX31" fmla="*/ 2135409 w 2234852"/>
              <a:gd name="connsiteY31" fmla="*/ 941522 h 952107"/>
              <a:gd name="connsiteX32" fmla="*/ 1978539 w 2234852"/>
              <a:gd name="connsiteY32" fmla="*/ 11623 h 952107"/>
              <a:gd name="connsiteX33" fmla="*/ 2079384 w 2234852"/>
              <a:gd name="connsiteY33" fmla="*/ 6457 h 952107"/>
              <a:gd name="connsiteX34" fmla="*/ 2234852 w 2234852"/>
              <a:gd name="connsiteY34" fmla="*/ 939777 h 952107"/>
              <a:gd name="connsiteX0" fmla="*/ 0 w 2234852"/>
              <a:gd name="connsiteY0" fmla="*/ 4714 h 952107"/>
              <a:gd name="connsiteX1" fmla="*/ 85673 w 2234852"/>
              <a:gd name="connsiteY1" fmla="*/ 4714 h 952107"/>
              <a:gd name="connsiteX2" fmla="*/ 38957 w 2234852"/>
              <a:gd name="connsiteY2" fmla="*/ 947394 h 952107"/>
              <a:gd name="connsiteX3" fmla="*/ 114371 w 2234852"/>
              <a:gd name="connsiteY3" fmla="*/ 942681 h 952107"/>
              <a:gd name="connsiteX4" fmla="*/ 151869 w 2234852"/>
              <a:gd name="connsiteY4" fmla="*/ 1 h 952107"/>
              <a:gd name="connsiteX5" fmla="*/ 339781 w 2234852"/>
              <a:gd name="connsiteY5" fmla="*/ 4713 h 952107"/>
              <a:gd name="connsiteX6" fmla="*/ 307621 w 2234852"/>
              <a:gd name="connsiteY6" fmla="*/ 947394 h 952107"/>
              <a:gd name="connsiteX7" fmla="*/ 359468 w 2234852"/>
              <a:gd name="connsiteY7" fmla="*/ 947394 h 952107"/>
              <a:gd name="connsiteX8" fmla="*/ 396343 w 2234852"/>
              <a:gd name="connsiteY8" fmla="*/ 4714 h 952107"/>
              <a:gd name="connsiteX9" fmla="*/ 584670 w 2234852"/>
              <a:gd name="connsiteY9" fmla="*/ 4714 h 952107"/>
              <a:gd name="connsiteX10" fmla="*/ 562144 w 2234852"/>
              <a:gd name="connsiteY10" fmla="*/ 947394 h 952107"/>
              <a:gd name="connsiteX11" fmla="*/ 632638 w 2234852"/>
              <a:gd name="connsiteY11" fmla="*/ 952107 h 952107"/>
              <a:gd name="connsiteX12" fmla="*/ 646361 w 2234852"/>
              <a:gd name="connsiteY12" fmla="*/ 0 h 952107"/>
              <a:gd name="connsiteX13" fmla="*/ 829558 w 2234852"/>
              <a:gd name="connsiteY13" fmla="*/ 4714 h 952107"/>
              <a:gd name="connsiteX14" fmla="*/ 830600 w 2234852"/>
              <a:gd name="connsiteY14" fmla="*/ 937968 h 952107"/>
              <a:gd name="connsiteX15" fmla="*/ 906223 w 2234852"/>
              <a:gd name="connsiteY15" fmla="*/ 937967 h 952107"/>
              <a:gd name="connsiteX16" fmla="*/ 900677 w 2234852"/>
              <a:gd name="connsiteY16" fmla="*/ 0 h 952107"/>
              <a:gd name="connsiteX17" fmla="*/ 1071192 w 2234852"/>
              <a:gd name="connsiteY17" fmla="*/ 4714 h 952107"/>
              <a:gd name="connsiteX18" fmla="*/ 1118326 w 2234852"/>
              <a:gd name="connsiteY18" fmla="*/ 937967 h 952107"/>
              <a:gd name="connsiteX19" fmla="*/ 1179600 w 2234852"/>
              <a:gd name="connsiteY19" fmla="*/ 942681 h 952107"/>
              <a:gd name="connsiteX20" fmla="*/ 1141893 w 2234852"/>
              <a:gd name="connsiteY20" fmla="*/ 4714 h 952107"/>
              <a:gd name="connsiteX21" fmla="*/ 1348658 w 2234852"/>
              <a:gd name="connsiteY21" fmla="*/ 4714 h 952107"/>
              <a:gd name="connsiteX22" fmla="*/ 1415270 w 2234852"/>
              <a:gd name="connsiteY22" fmla="*/ 947394 h 952107"/>
              <a:gd name="connsiteX23" fmla="*/ 1514252 w 2234852"/>
              <a:gd name="connsiteY23" fmla="*/ 942681 h 952107"/>
              <a:gd name="connsiteX24" fmla="*/ 1423656 w 2234852"/>
              <a:gd name="connsiteY24" fmla="*/ 4714 h 952107"/>
              <a:gd name="connsiteX25" fmla="*/ 1635551 w 2234852"/>
              <a:gd name="connsiteY25" fmla="*/ 0 h 952107"/>
              <a:gd name="connsiteX26" fmla="*/ 1731068 w 2234852"/>
              <a:gd name="connsiteY26" fmla="*/ 947394 h 952107"/>
              <a:gd name="connsiteX27" fmla="*/ 1797056 w 2234852"/>
              <a:gd name="connsiteY27" fmla="*/ 942681 h 952107"/>
              <a:gd name="connsiteX28" fmla="*/ 1701331 w 2234852"/>
              <a:gd name="connsiteY28" fmla="*/ 4714 h 952107"/>
              <a:gd name="connsiteX29" fmla="*/ 1883299 w 2234852"/>
              <a:gd name="connsiteY29" fmla="*/ 1291 h 952107"/>
              <a:gd name="connsiteX30" fmla="*/ 2017758 w 2234852"/>
              <a:gd name="connsiteY30" fmla="*/ 946688 h 952107"/>
              <a:gd name="connsiteX31" fmla="*/ 2135409 w 2234852"/>
              <a:gd name="connsiteY31" fmla="*/ 941522 h 952107"/>
              <a:gd name="connsiteX32" fmla="*/ 1978539 w 2234852"/>
              <a:gd name="connsiteY32" fmla="*/ 11623 h 952107"/>
              <a:gd name="connsiteX33" fmla="*/ 2079384 w 2234852"/>
              <a:gd name="connsiteY33" fmla="*/ 6457 h 952107"/>
              <a:gd name="connsiteX34" fmla="*/ 2175279 w 2234852"/>
              <a:gd name="connsiteY34" fmla="*/ 703880 h 952107"/>
              <a:gd name="connsiteX35" fmla="*/ 2234852 w 2234852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2017758 w 2336124"/>
              <a:gd name="connsiteY30" fmla="*/ 946688 h 952107"/>
              <a:gd name="connsiteX31" fmla="*/ 2135409 w 2336124"/>
              <a:gd name="connsiteY31" fmla="*/ 941522 h 952107"/>
              <a:gd name="connsiteX32" fmla="*/ 1978539 w 2336124"/>
              <a:gd name="connsiteY32" fmla="*/ 11623 h 952107"/>
              <a:gd name="connsiteX33" fmla="*/ 2079384 w 2336124"/>
              <a:gd name="connsiteY33" fmla="*/ 6457 h 952107"/>
              <a:gd name="connsiteX34" fmla="*/ 2175279 w 2336124"/>
              <a:gd name="connsiteY34" fmla="*/ 703880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2017758 w 2336124"/>
              <a:gd name="connsiteY30" fmla="*/ 946688 h 952107"/>
              <a:gd name="connsiteX31" fmla="*/ 2135409 w 2336124"/>
              <a:gd name="connsiteY31" fmla="*/ 941522 h 952107"/>
              <a:gd name="connsiteX32" fmla="*/ 1978539 w 2336124"/>
              <a:gd name="connsiteY32" fmla="*/ 11623 h 952107"/>
              <a:gd name="connsiteX33" fmla="*/ 2079384 w 2336124"/>
              <a:gd name="connsiteY33" fmla="*/ 6457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2017758 w 2336124"/>
              <a:gd name="connsiteY30" fmla="*/ 946688 h 952107"/>
              <a:gd name="connsiteX31" fmla="*/ 2135409 w 2336124"/>
              <a:gd name="connsiteY31" fmla="*/ 941522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2017758 w 2336124"/>
              <a:gd name="connsiteY30" fmla="*/ 946688 h 952107"/>
              <a:gd name="connsiteX31" fmla="*/ 2099666 w 2336124"/>
              <a:gd name="connsiteY31" fmla="*/ 941522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1993929 w 2336124"/>
              <a:gd name="connsiteY30" fmla="*/ 951854 h 952107"/>
              <a:gd name="connsiteX31" fmla="*/ 2099666 w 2336124"/>
              <a:gd name="connsiteY31" fmla="*/ 941522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883299 w 2336124"/>
              <a:gd name="connsiteY29" fmla="*/ 1291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01331 w 2336124"/>
              <a:gd name="connsiteY28" fmla="*/ 4714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0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3656 w 2336124"/>
              <a:gd name="connsiteY24" fmla="*/ 4714 h 952107"/>
              <a:gd name="connsiteX25" fmla="*/ 1635551 w 2336124"/>
              <a:gd name="connsiteY25" fmla="*/ 15498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35551 w 2336124"/>
              <a:gd name="connsiteY25" fmla="*/ 15498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41893 w 2336124"/>
              <a:gd name="connsiteY20" fmla="*/ 4714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71192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089064 w 2336124"/>
              <a:gd name="connsiteY17" fmla="*/ 9880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118326 w 2336124"/>
              <a:gd name="connsiteY18" fmla="*/ 937967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094497 w 2336124"/>
              <a:gd name="connsiteY18" fmla="*/ 943133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415270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094497 w 2336124"/>
              <a:gd name="connsiteY18" fmla="*/ 943133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391442 w 2336124"/>
              <a:gd name="connsiteY22" fmla="*/ 947394 h 952107"/>
              <a:gd name="connsiteX23" fmla="*/ 1514252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30600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094497 w 2336124"/>
              <a:gd name="connsiteY18" fmla="*/ 943133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391442 w 2336124"/>
              <a:gd name="connsiteY22" fmla="*/ 947394 h 952107"/>
              <a:gd name="connsiteX23" fmla="*/ 1490423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06772 w 2336124"/>
              <a:gd name="connsiteY14" fmla="*/ 937968 h 952107"/>
              <a:gd name="connsiteX15" fmla="*/ 906223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094497 w 2336124"/>
              <a:gd name="connsiteY18" fmla="*/ 943133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391442 w 2336124"/>
              <a:gd name="connsiteY22" fmla="*/ 947394 h 952107"/>
              <a:gd name="connsiteX23" fmla="*/ 1490423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107"/>
              <a:gd name="connsiteX1" fmla="*/ 85673 w 2336124"/>
              <a:gd name="connsiteY1" fmla="*/ 4714 h 952107"/>
              <a:gd name="connsiteX2" fmla="*/ 38957 w 2336124"/>
              <a:gd name="connsiteY2" fmla="*/ 947394 h 952107"/>
              <a:gd name="connsiteX3" fmla="*/ 114371 w 2336124"/>
              <a:gd name="connsiteY3" fmla="*/ 942681 h 952107"/>
              <a:gd name="connsiteX4" fmla="*/ 151869 w 2336124"/>
              <a:gd name="connsiteY4" fmla="*/ 1 h 952107"/>
              <a:gd name="connsiteX5" fmla="*/ 339781 w 2336124"/>
              <a:gd name="connsiteY5" fmla="*/ 4713 h 952107"/>
              <a:gd name="connsiteX6" fmla="*/ 307621 w 2336124"/>
              <a:gd name="connsiteY6" fmla="*/ 947394 h 952107"/>
              <a:gd name="connsiteX7" fmla="*/ 359468 w 2336124"/>
              <a:gd name="connsiteY7" fmla="*/ 947394 h 952107"/>
              <a:gd name="connsiteX8" fmla="*/ 396343 w 2336124"/>
              <a:gd name="connsiteY8" fmla="*/ 4714 h 952107"/>
              <a:gd name="connsiteX9" fmla="*/ 584670 w 2336124"/>
              <a:gd name="connsiteY9" fmla="*/ 4714 h 952107"/>
              <a:gd name="connsiteX10" fmla="*/ 562144 w 2336124"/>
              <a:gd name="connsiteY10" fmla="*/ 947394 h 952107"/>
              <a:gd name="connsiteX11" fmla="*/ 632638 w 2336124"/>
              <a:gd name="connsiteY11" fmla="*/ 952107 h 952107"/>
              <a:gd name="connsiteX12" fmla="*/ 646361 w 2336124"/>
              <a:gd name="connsiteY12" fmla="*/ 0 h 952107"/>
              <a:gd name="connsiteX13" fmla="*/ 829558 w 2336124"/>
              <a:gd name="connsiteY13" fmla="*/ 4714 h 952107"/>
              <a:gd name="connsiteX14" fmla="*/ 806772 w 2336124"/>
              <a:gd name="connsiteY14" fmla="*/ 937968 h 952107"/>
              <a:gd name="connsiteX15" fmla="*/ 888352 w 2336124"/>
              <a:gd name="connsiteY15" fmla="*/ 937967 h 952107"/>
              <a:gd name="connsiteX16" fmla="*/ 900677 w 2336124"/>
              <a:gd name="connsiteY16" fmla="*/ 0 h 952107"/>
              <a:gd name="connsiteX17" fmla="*/ 1100978 w 2336124"/>
              <a:gd name="connsiteY17" fmla="*/ 4714 h 952107"/>
              <a:gd name="connsiteX18" fmla="*/ 1094497 w 2336124"/>
              <a:gd name="connsiteY18" fmla="*/ 943133 h 952107"/>
              <a:gd name="connsiteX19" fmla="*/ 1179600 w 2336124"/>
              <a:gd name="connsiteY19" fmla="*/ 942681 h 952107"/>
              <a:gd name="connsiteX20" fmla="*/ 1171678 w 2336124"/>
              <a:gd name="connsiteY20" fmla="*/ 9880 h 952107"/>
              <a:gd name="connsiteX21" fmla="*/ 1348658 w 2336124"/>
              <a:gd name="connsiteY21" fmla="*/ 4714 h 952107"/>
              <a:gd name="connsiteX22" fmla="*/ 1391442 w 2336124"/>
              <a:gd name="connsiteY22" fmla="*/ 947394 h 952107"/>
              <a:gd name="connsiteX23" fmla="*/ 1490423 w 2336124"/>
              <a:gd name="connsiteY23" fmla="*/ 942681 h 952107"/>
              <a:gd name="connsiteX24" fmla="*/ 1429613 w 2336124"/>
              <a:gd name="connsiteY24" fmla="*/ 15046 h 952107"/>
              <a:gd name="connsiteX25" fmla="*/ 1629594 w 2336124"/>
              <a:gd name="connsiteY25" fmla="*/ 10332 h 952107"/>
              <a:gd name="connsiteX26" fmla="*/ 1731068 w 2336124"/>
              <a:gd name="connsiteY26" fmla="*/ 947394 h 952107"/>
              <a:gd name="connsiteX27" fmla="*/ 1797056 w 2336124"/>
              <a:gd name="connsiteY27" fmla="*/ 942681 h 952107"/>
              <a:gd name="connsiteX28" fmla="*/ 1713246 w 2336124"/>
              <a:gd name="connsiteY28" fmla="*/ 9881 h 952107"/>
              <a:gd name="connsiteX29" fmla="*/ 1901171 w 2336124"/>
              <a:gd name="connsiteY29" fmla="*/ 6457 h 952107"/>
              <a:gd name="connsiteX30" fmla="*/ 1993929 w 2336124"/>
              <a:gd name="connsiteY30" fmla="*/ 951854 h 952107"/>
              <a:gd name="connsiteX31" fmla="*/ 2081795 w 2336124"/>
              <a:gd name="connsiteY31" fmla="*/ 946688 h 952107"/>
              <a:gd name="connsiteX32" fmla="*/ 1978539 w 2336124"/>
              <a:gd name="connsiteY32" fmla="*/ 11623 h 952107"/>
              <a:gd name="connsiteX33" fmla="*/ 2115127 w 2336124"/>
              <a:gd name="connsiteY33" fmla="*/ 11624 h 952107"/>
              <a:gd name="connsiteX34" fmla="*/ 2258680 w 2336124"/>
              <a:gd name="connsiteY34" fmla="*/ 946687 h 952107"/>
              <a:gd name="connsiteX35" fmla="*/ 2336124 w 2336124"/>
              <a:gd name="connsiteY35" fmla="*/ 939777 h 952107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8957 w 2336124"/>
              <a:gd name="connsiteY2" fmla="*/ 947394 h 952560"/>
              <a:gd name="connsiteX3" fmla="*/ 114371 w 2336124"/>
              <a:gd name="connsiteY3" fmla="*/ 942681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307621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32638 w 2336124"/>
              <a:gd name="connsiteY11" fmla="*/ 952107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29613 w 2336124"/>
              <a:gd name="connsiteY24" fmla="*/ 15046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8957 w 2336124"/>
              <a:gd name="connsiteY2" fmla="*/ 947394 h 952560"/>
              <a:gd name="connsiteX3" fmla="*/ 114371 w 2336124"/>
              <a:gd name="connsiteY3" fmla="*/ 942681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307621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29613 w 2336124"/>
              <a:gd name="connsiteY24" fmla="*/ 15046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8957 w 2336124"/>
              <a:gd name="connsiteY2" fmla="*/ 947394 h 952560"/>
              <a:gd name="connsiteX3" fmla="*/ 114371 w 2336124"/>
              <a:gd name="connsiteY3" fmla="*/ 942681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29613 w 2336124"/>
              <a:gd name="connsiteY24" fmla="*/ 15046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114371 w 2336124"/>
              <a:gd name="connsiteY3" fmla="*/ 942681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29613 w 2336124"/>
              <a:gd name="connsiteY24" fmla="*/ 15046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29613 w 2336124"/>
              <a:gd name="connsiteY24" fmla="*/ 15046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48658 w 2336124"/>
              <a:gd name="connsiteY21" fmla="*/ 4714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35570 w 2336124"/>
              <a:gd name="connsiteY24" fmla="*/ 20212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46361 w 2336124"/>
              <a:gd name="connsiteY12" fmla="*/ 0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35570 w 2336124"/>
              <a:gd name="connsiteY24" fmla="*/ 20212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35570 w 2336124"/>
              <a:gd name="connsiteY24" fmla="*/ 20212 h 952560"/>
              <a:gd name="connsiteX25" fmla="*/ 1629594 w 2336124"/>
              <a:gd name="connsiteY25" fmla="*/ 10332 h 952560"/>
              <a:gd name="connsiteX26" fmla="*/ 173106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35570 w 2336124"/>
              <a:gd name="connsiteY24" fmla="*/ 20212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97056 w 2336124"/>
              <a:gd name="connsiteY27" fmla="*/ 942681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35570 w 2336124"/>
              <a:gd name="connsiteY24" fmla="*/ 20212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15127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1978539 w 2336124"/>
              <a:gd name="connsiteY32" fmla="*/ 11623 h 952560"/>
              <a:gd name="connsiteX33" fmla="*/ 2148285 w 2336124"/>
              <a:gd name="connsiteY33" fmla="*/ 5873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48285 w 2336124"/>
              <a:gd name="connsiteY33" fmla="*/ 5873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01171 w 2336124"/>
              <a:gd name="connsiteY29" fmla="*/ 6457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13246 w 2336124"/>
              <a:gd name="connsiteY28" fmla="*/ 9881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29594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46403 w 2336124"/>
              <a:gd name="connsiteY28" fmla="*/ 15632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1527 w 2336124"/>
              <a:gd name="connsiteY24" fmla="*/ 15046 h 952560"/>
              <a:gd name="connsiteX25" fmla="*/ 1656120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46403 w 2336124"/>
              <a:gd name="connsiteY28" fmla="*/ 15632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74686 w 2336124"/>
              <a:gd name="connsiteY24" fmla="*/ 15046 h 952560"/>
              <a:gd name="connsiteX25" fmla="*/ 1656120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46403 w 2336124"/>
              <a:gd name="connsiteY28" fmla="*/ 15632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54615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8159 w 2336124"/>
              <a:gd name="connsiteY24" fmla="*/ 15046 h 952560"/>
              <a:gd name="connsiteX25" fmla="*/ 1656120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46403 w 2336124"/>
              <a:gd name="connsiteY28" fmla="*/ 15632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4714 h 952560"/>
              <a:gd name="connsiteX1" fmla="*/ 85673 w 2336124"/>
              <a:gd name="connsiteY1" fmla="*/ 4714 h 952560"/>
              <a:gd name="connsiteX2" fmla="*/ 3214 w 2336124"/>
              <a:gd name="connsiteY2" fmla="*/ 952560 h 952560"/>
              <a:gd name="connsiteX3" fmla="*/ 90543 w 2336124"/>
              <a:gd name="connsiteY3" fmla="*/ 947847 h 952560"/>
              <a:gd name="connsiteX4" fmla="*/ 151869 w 2336124"/>
              <a:gd name="connsiteY4" fmla="*/ 1 h 952560"/>
              <a:gd name="connsiteX5" fmla="*/ 339781 w 2336124"/>
              <a:gd name="connsiteY5" fmla="*/ 4713 h 952560"/>
              <a:gd name="connsiteX6" fmla="*/ 283793 w 2336124"/>
              <a:gd name="connsiteY6" fmla="*/ 947394 h 952560"/>
              <a:gd name="connsiteX7" fmla="*/ 359468 w 2336124"/>
              <a:gd name="connsiteY7" fmla="*/ 947394 h 952560"/>
              <a:gd name="connsiteX8" fmla="*/ 396343 w 2336124"/>
              <a:gd name="connsiteY8" fmla="*/ 4714 h 952560"/>
              <a:gd name="connsiteX9" fmla="*/ 584670 w 2336124"/>
              <a:gd name="connsiteY9" fmla="*/ 4714 h 952560"/>
              <a:gd name="connsiteX10" fmla="*/ 538315 w 2336124"/>
              <a:gd name="connsiteY10" fmla="*/ 952560 h 952560"/>
              <a:gd name="connsiteX11" fmla="*/ 614767 w 2336124"/>
              <a:gd name="connsiteY11" fmla="*/ 946941 h 952560"/>
              <a:gd name="connsiteX12" fmla="*/ 652320 w 2336124"/>
              <a:gd name="connsiteY12" fmla="*/ 10332 h 952560"/>
              <a:gd name="connsiteX13" fmla="*/ 829558 w 2336124"/>
              <a:gd name="connsiteY13" fmla="*/ 4714 h 952560"/>
              <a:gd name="connsiteX14" fmla="*/ 806772 w 2336124"/>
              <a:gd name="connsiteY14" fmla="*/ 937968 h 952560"/>
              <a:gd name="connsiteX15" fmla="*/ 888352 w 2336124"/>
              <a:gd name="connsiteY15" fmla="*/ 937967 h 952560"/>
              <a:gd name="connsiteX16" fmla="*/ 900677 w 2336124"/>
              <a:gd name="connsiteY16" fmla="*/ 0 h 952560"/>
              <a:gd name="connsiteX17" fmla="*/ 1100978 w 2336124"/>
              <a:gd name="connsiteY17" fmla="*/ 4714 h 952560"/>
              <a:gd name="connsiteX18" fmla="*/ 1094497 w 2336124"/>
              <a:gd name="connsiteY18" fmla="*/ 943133 h 952560"/>
              <a:gd name="connsiteX19" fmla="*/ 1179600 w 2336124"/>
              <a:gd name="connsiteY19" fmla="*/ 942681 h 952560"/>
              <a:gd name="connsiteX20" fmla="*/ 1171678 w 2336124"/>
              <a:gd name="connsiteY20" fmla="*/ 9880 h 952560"/>
              <a:gd name="connsiteX21" fmla="*/ 1367879 w 2336124"/>
              <a:gd name="connsiteY21" fmla="*/ 15047 h 952560"/>
              <a:gd name="connsiteX22" fmla="*/ 1391442 w 2336124"/>
              <a:gd name="connsiteY22" fmla="*/ 947394 h 952560"/>
              <a:gd name="connsiteX23" fmla="*/ 1490423 w 2336124"/>
              <a:gd name="connsiteY23" fmla="*/ 942681 h 952560"/>
              <a:gd name="connsiteX24" fmla="*/ 1448159 w 2336124"/>
              <a:gd name="connsiteY24" fmla="*/ 15046 h 952560"/>
              <a:gd name="connsiteX25" fmla="*/ 1656120 w 2336124"/>
              <a:gd name="connsiteY25" fmla="*/ 10332 h 952560"/>
              <a:gd name="connsiteX26" fmla="*/ 1707238 w 2336124"/>
              <a:gd name="connsiteY26" fmla="*/ 947394 h 952560"/>
              <a:gd name="connsiteX27" fmla="*/ 1779185 w 2336124"/>
              <a:gd name="connsiteY27" fmla="*/ 937515 h 952560"/>
              <a:gd name="connsiteX28" fmla="*/ 1746403 w 2336124"/>
              <a:gd name="connsiteY28" fmla="*/ 15632 h 952560"/>
              <a:gd name="connsiteX29" fmla="*/ 1934330 w 2336124"/>
              <a:gd name="connsiteY29" fmla="*/ 17959 h 952560"/>
              <a:gd name="connsiteX30" fmla="*/ 1993929 w 2336124"/>
              <a:gd name="connsiteY30" fmla="*/ 951854 h 952560"/>
              <a:gd name="connsiteX31" fmla="*/ 2081795 w 2336124"/>
              <a:gd name="connsiteY31" fmla="*/ 946688 h 952560"/>
              <a:gd name="connsiteX32" fmla="*/ 2011697 w 2336124"/>
              <a:gd name="connsiteY32" fmla="*/ 11623 h 952560"/>
              <a:gd name="connsiteX33" fmla="*/ 2174811 w 2336124"/>
              <a:gd name="connsiteY33" fmla="*/ 11624 h 952560"/>
              <a:gd name="connsiteX34" fmla="*/ 2258680 w 2336124"/>
              <a:gd name="connsiteY34" fmla="*/ 946687 h 952560"/>
              <a:gd name="connsiteX35" fmla="*/ 2336124 w 2336124"/>
              <a:gd name="connsiteY35" fmla="*/ 939777 h 952560"/>
              <a:gd name="connsiteX0" fmla="*/ 0 w 2336124"/>
              <a:gd name="connsiteY0" fmla="*/ 12671 h 960517"/>
              <a:gd name="connsiteX1" fmla="*/ 85673 w 2336124"/>
              <a:gd name="connsiteY1" fmla="*/ 12671 h 960517"/>
              <a:gd name="connsiteX2" fmla="*/ 3214 w 2336124"/>
              <a:gd name="connsiteY2" fmla="*/ 960517 h 960517"/>
              <a:gd name="connsiteX3" fmla="*/ 90543 w 2336124"/>
              <a:gd name="connsiteY3" fmla="*/ 955804 h 960517"/>
              <a:gd name="connsiteX4" fmla="*/ 151869 w 2336124"/>
              <a:gd name="connsiteY4" fmla="*/ 7958 h 960517"/>
              <a:gd name="connsiteX5" fmla="*/ 339781 w 2336124"/>
              <a:gd name="connsiteY5" fmla="*/ 12670 h 960517"/>
              <a:gd name="connsiteX6" fmla="*/ 283793 w 2336124"/>
              <a:gd name="connsiteY6" fmla="*/ 955351 h 960517"/>
              <a:gd name="connsiteX7" fmla="*/ 359468 w 2336124"/>
              <a:gd name="connsiteY7" fmla="*/ 955351 h 960517"/>
              <a:gd name="connsiteX8" fmla="*/ 396343 w 2336124"/>
              <a:gd name="connsiteY8" fmla="*/ 12671 h 960517"/>
              <a:gd name="connsiteX9" fmla="*/ 584670 w 2336124"/>
              <a:gd name="connsiteY9" fmla="*/ 12671 h 960517"/>
              <a:gd name="connsiteX10" fmla="*/ 538315 w 2336124"/>
              <a:gd name="connsiteY10" fmla="*/ 960517 h 960517"/>
              <a:gd name="connsiteX11" fmla="*/ 614767 w 2336124"/>
              <a:gd name="connsiteY11" fmla="*/ 954898 h 960517"/>
              <a:gd name="connsiteX12" fmla="*/ 652320 w 2336124"/>
              <a:gd name="connsiteY12" fmla="*/ 18289 h 960517"/>
              <a:gd name="connsiteX13" fmla="*/ 829558 w 2336124"/>
              <a:gd name="connsiteY13" fmla="*/ 12671 h 960517"/>
              <a:gd name="connsiteX14" fmla="*/ 806772 w 2336124"/>
              <a:gd name="connsiteY14" fmla="*/ 945925 h 960517"/>
              <a:gd name="connsiteX15" fmla="*/ 888352 w 2336124"/>
              <a:gd name="connsiteY15" fmla="*/ 945924 h 960517"/>
              <a:gd name="connsiteX16" fmla="*/ 900677 w 2336124"/>
              <a:gd name="connsiteY16" fmla="*/ 7957 h 960517"/>
              <a:gd name="connsiteX17" fmla="*/ 1100978 w 2336124"/>
              <a:gd name="connsiteY17" fmla="*/ 12671 h 960517"/>
              <a:gd name="connsiteX18" fmla="*/ 1094497 w 2336124"/>
              <a:gd name="connsiteY18" fmla="*/ 951090 h 960517"/>
              <a:gd name="connsiteX19" fmla="*/ 1179600 w 2336124"/>
              <a:gd name="connsiteY19" fmla="*/ 950638 h 960517"/>
              <a:gd name="connsiteX20" fmla="*/ 1171678 w 2336124"/>
              <a:gd name="connsiteY20" fmla="*/ 17837 h 960517"/>
              <a:gd name="connsiteX21" fmla="*/ 1361247 w 2336124"/>
              <a:gd name="connsiteY21" fmla="*/ 0 h 960517"/>
              <a:gd name="connsiteX22" fmla="*/ 1391442 w 2336124"/>
              <a:gd name="connsiteY22" fmla="*/ 955351 h 960517"/>
              <a:gd name="connsiteX23" fmla="*/ 1490423 w 2336124"/>
              <a:gd name="connsiteY23" fmla="*/ 950638 h 960517"/>
              <a:gd name="connsiteX24" fmla="*/ 1448159 w 2336124"/>
              <a:gd name="connsiteY24" fmla="*/ 23003 h 960517"/>
              <a:gd name="connsiteX25" fmla="*/ 1656120 w 2336124"/>
              <a:gd name="connsiteY25" fmla="*/ 18289 h 960517"/>
              <a:gd name="connsiteX26" fmla="*/ 1707238 w 2336124"/>
              <a:gd name="connsiteY26" fmla="*/ 955351 h 960517"/>
              <a:gd name="connsiteX27" fmla="*/ 1779185 w 2336124"/>
              <a:gd name="connsiteY27" fmla="*/ 945472 h 960517"/>
              <a:gd name="connsiteX28" fmla="*/ 1746403 w 2336124"/>
              <a:gd name="connsiteY28" fmla="*/ 23589 h 960517"/>
              <a:gd name="connsiteX29" fmla="*/ 1934330 w 2336124"/>
              <a:gd name="connsiteY29" fmla="*/ 25916 h 960517"/>
              <a:gd name="connsiteX30" fmla="*/ 1993929 w 2336124"/>
              <a:gd name="connsiteY30" fmla="*/ 959811 h 960517"/>
              <a:gd name="connsiteX31" fmla="*/ 2081795 w 2336124"/>
              <a:gd name="connsiteY31" fmla="*/ 954645 h 960517"/>
              <a:gd name="connsiteX32" fmla="*/ 2011697 w 2336124"/>
              <a:gd name="connsiteY32" fmla="*/ 19580 h 960517"/>
              <a:gd name="connsiteX33" fmla="*/ 2174811 w 2336124"/>
              <a:gd name="connsiteY33" fmla="*/ 19581 h 960517"/>
              <a:gd name="connsiteX34" fmla="*/ 2258680 w 2336124"/>
              <a:gd name="connsiteY34" fmla="*/ 954644 h 960517"/>
              <a:gd name="connsiteX35" fmla="*/ 2336124 w 2336124"/>
              <a:gd name="connsiteY35" fmla="*/ 947734 h 960517"/>
              <a:gd name="connsiteX0" fmla="*/ 0 w 2336124"/>
              <a:gd name="connsiteY0" fmla="*/ 12671 h 960517"/>
              <a:gd name="connsiteX1" fmla="*/ 85673 w 2336124"/>
              <a:gd name="connsiteY1" fmla="*/ 12671 h 960517"/>
              <a:gd name="connsiteX2" fmla="*/ 3214 w 2336124"/>
              <a:gd name="connsiteY2" fmla="*/ 960517 h 960517"/>
              <a:gd name="connsiteX3" fmla="*/ 90543 w 2336124"/>
              <a:gd name="connsiteY3" fmla="*/ 955804 h 960517"/>
              <a:gd name="connsiteX4" fmla="*/ 151869 w 2336124"/>
              <a:gd name="connsiteY4" fmla="*/ 7958 h 960517"/>
              <a:gd name="connsiteX5" fmla="*/ 339781 w 2336124"/>
              <a:gd name="connsiteY5" fmla="*/ 12670 h 960517"/>
              <a:gd name="connsiteX6" fmla="*/ 283793 w 2336124"/>
              <a:gd name="connsiteY6" fmla="*/ 955351 h 960517"/>
              <a:gd name="connsiteX7" fmla="*/ 359468 w 2336124"/>
              <a:gd name="connsiteY7" fmla="*/ 955351 h 960517"/>
              <a:gd name="connsiteX8" fmla="*/ 396343 w 2336124"/>
              <a:gd name="connsiteY8" fmla="*/ 12671 h 960517"/>
              <a:gd name="connsiteX9" fmla="*/ 584670 w 2336124"/>
              <a:gd name="connsiteY9" fmla="*/ 12671 h 960517"/>
              <a:gd name="connsiteX10" fmla="*/ 538315 w 2336124"/>
              <a:gd name="connsiteY10" fmla="*/ 960517 h 960517"/>
              <a:gd name="connsiteX11" fmla="*/ 614767 w 2336124"/>
              <a:gd name="connsiteY11" fmla="*/ 954898 h 960517"/>
              <a:gd name="connsiteX12" fmla="*/ 652320 w 2336124"/>
              <a:gd name="connsiteY12" fmla="*/ 18289 h 960517"/>
              <a:gd name="connsiteX13" fmla="*/ 829558 w 2336124"/>
              <a:gd name="connsiteY13" fmla="*/ 12671 h 960517"/>
              <a:gd name="connsiteX14" fmla="*/ 806772 w 2336124"/>
              <a:gd name="connsiteY14" fmla="*/ 945925 h 960517"/>
              <a:gd name="connsiteX15" fmla="*/ 888352 w 2336124"/>
              <a:gd name="connsiteY15" fmla="*/ 945924 h 960517"/>
              <a:gd name="connsiteX16" fmla="*/ 900677 w 2336124"/>
              <a:gd name="connsiteY16" fmla="*/ 7957 h 960517"/>
              <a:gd name="connsiteX17" fmla="*/ 1100978 w 2336124"/>
              <a:gd name="connsiteY17" fmla="*/ 12671 h 960517"/>
              <a:gd name="connsiteX18" fmla="*/ 1094497 w 2336124"/>
              <a:gd name="connsiteY18" fmla="*/ 951090 h 960517"/>
              <a:gd name="connsiteX19" fmla="*/ 1179600 w 2336124"/>
              <a:gd name="connsiteY19" fmla="*/ 950638 h 960517"/>
              <a:gd name="connsiteX20" fmla="*/ 1171678 w 2336124"/>
              <a:gd name="connsiteY20" fmla="*/ 17837 h 960517"/>
              <a:gd name="connsiteX21" fmla="*/ 1361247 w 2336124"/>
              <a:gd name="connsiteY21" fmla="*/ 0 h 960517"/>
              <a:gd name="connsiteX22" fmla="*/ 1391442 w 2336124"/>
              <a:gd name="connsiteY22" fmla="*/ 955351 h 960517"/>
              <a:gd name="connsiteX23" fmla="*/ 1490423 w 2336124"/>
              <a:gd name="connsiteY23" fmla="*/ 950638 h 960517"/>
              <a:gd name="connsiteX24" fmla="*/ 1454791 w 2336124"/>
              <a:gd name="connsiteY24" fmla="*/ 5750 h 960517"/>
              <a:gd name="connsiteX25" fmla="*/ 1656120 w 2336124"/>
              <a:gd name="connsiteY25" fmla="*/ 18289 h 960517"/>
              <a:gd name="connsiteX26" fmla="*/ 1707238 w 2336124"/>
              <a:gd name="connsiteY26" fmla="*/ 955351 h 960517"/>
              <a:gd name="connsiteX27" fmla="*/ 1779185 w 2336124"/>
              <a:gd name="connsiteY27" fmla="*/ 945472 h 960517"/>
              <a:gd name="connsiteX28" fmla="*/ 1746403 w 2336124"/>
              <a:gd name="connsiteY28" fmla="*/ 23589 h 960517"/>
              <a:gd name="connsiteX29" fmla="*/ 1934330 w 2336124"/>
              <a:gd name="connsiteY29" fmla="*/ 25916 h 960517"/>
              <a:gd name="connsiteX30" fmla="*/ 1993929 w 2336124"/>
              <a:gd name="connsiteY30" fmla="*/ 959811 h 960517"/>
              <a:gd name="connsiteX31" fmla="*/ 2081795 w 2336124"/>
              <a:gd name="connsiteY31" fmla="*/ 954645 h 960517"/>
              <a:gd name="connsiteX32" fmla="*/ 2011697 w 2336124"/>
              <a:gd name="connsiteY32" fmla="*/ 19580 h 960517"/>
              <a:gd name="connsiteX33" fmla="*/ 2174811 w 2336124"/>
              <a:gd name="connsiteY33" fmla="*/ 19581 h 960517"/>
              <a:gd name="connsiteX34" fmla="*/ 2258680 w 2336124"/>
              <a:gd name="connsiteY34" fmla="*/ 954644 h 960517"/>
              <a:gd name="connsiteX35" fmla="*/ 2336124 w 2336124"/>
              <a:gd name="connsiteY35" fmla="*/ 947734 h 960517"/>
              <a:gd name="connsiteX0" fmla="*/ 0 w 2336124"/>
              <a:gd name="connsiteY0" fmla="*/ 12671 h 960517"/>
              <a:gd name="connsiteX1" fmla="*/ 85673 w 2336124"/>
              <a:gd name="connsiteY1" fmla="*/ 12671 h 960517"/>
              <a:gd name="connsiteX2" fmla="*/ 3214 w 2336124"/>
              <a:gd name="connsiteY2" fmla="*/ 960517 h 960517"/>
              <a:gd name="connsiteX3" fmla="*/ 90543 w 2336124"/>
              <a:gd name="connsiteY3" fmla="*/ 955804 h 960517"/>
              <a:gd name="connsiteX4" fmla="*/ 151869 w 2336124"/>
              <a:gd name="connsiteY4" fmla="*/ 7958 h 960517"/>
              <a:gd name="connsiteX5" fmla="*/ 339781 w 2336124"/>
              <a:gd name="connsiteY5" fmla="*/ 12670 h 960517"/>
              <a:gd name="connsiteX6" fmla="*/ 283793 w 2336124"/>
              <a:gd name="connsiteY6" fmla="*/ 955351 h 960517"/>
              <a:gd name="connsiteX7" fmla="*/ 359468 w 2336124"/>
              <a:gd name="connsiteY7" fmla="*/ 955351 h 960517"/>
              <a:gd name="connsiteX8" fmla="*/ 396343 w 2336124"/>
              <a:gd name="connsiteY8" fmla="*/ 12671 h 960517"/>
              <a:gd name="connsiteX9" fmla="*/ 584670 w 2336124"/>
              <a:gd name="connsiteY9" fmla="*/ 12671 h 960517"/>
              <a:gd name="connsiteX10" fmla="*/ 538315 w 2336124"/>
              <a:gd name="connsiteY10" fmla="*/ 960517 h 960517"/>
              <a:gd name="connsiteX11" fmla="*/ 614767 w 2336124"/>
              <a:gd name="connsiteY11" fmla="*/ 954898 h 960517"/>
              <a:gd name="connsiteX12" fmla="*/ 652320 w 2336124"/>
              <a:gd name="connsiteY12" fmla="*/ 18289 h 960517"/>
              <a:gd name="connsiteX13" fmla="*/ 829558 w 2336124"/>
              <a:gd name="connsiteY13" fmla="*/ 12671 h 960517"/>
              <a:gd name="connsiteX14" fmla="*/ 806772 w 2336124"/>
              <a:gd name="connsiteY14" fmla="*/ 945925 h 960517"/>
              <a:gd name="connsiteX15" fmla="*/ 888352 w 2336124"/>
              <a:gd name="connsiteY15" fmla="*/ 945924 h 960517"/>
              <a:gd name="connsiteX16" fmla="*/ 900677 w 2336124"/>
              <a:gd name="connsiteY16" fmla="*/ 7957 h 960517"/>
              <a:gd name="connsiteX17" fmla="*/ 1100978 w 2336124"/>
              <a:gd name="connsiteY17" fmla="*/ 12671 h 960517"/>
              <a:gd name="connsiteX18" fmla="*/ 1094497 w 2336124"/>
              <a:gd name="connsiteY18" fmla="*/ 951090 h 960517"/>
              <a:gd name="connsiteX19" fmla="*/ 1179600 w 2336124"/>
              <a:gd name="connsiteY19" fmla="*/ 950638 h 960517"/>
              <a:gd name="connsiteX20" fmla="*/ 1171678 w 2336124"/>
              <a:gd name="connsiteY20" fmla="*/ 17837 h 960517"/>
              <a:gd name="connsiteX21" fmla="*/ 1374510 w 2336124"/>
              <a:gd name="connsiteY21" fmla="*/ 0 h 960517"/>
              <a:gd name="connsiteX22" fmla="*/ 1391442 w 2336124"/>
              <a:gd name="connsiteY22" fmla="*/ 955351 h 960517"/>
              <a:gd name="connsiteX23" fmla="*/ 1490423 w 2336124"/>
              <a:gd name="connsiteY23" fmla="*/ 950638 h 960517"/>
              <a:gd name="connsiteX24" fmla="*/ 1454791 w 2336124"/>
              <a:gd name="connsiteY24" fmla="*/ 5750 h 960517"/>
              <a:gd name="connsiteX25" fmla="*/ 1656120 w 2336124"/>
              <a:gd name="connsiteY25" fmla="*/ 18289 h 960517"/>
              <a:gd name="connsiteX26" fmla="*/ 1707238 w 2336124"/>
              <a:gd name="connsiteY26" fmla="*/ 955351 h 960517"/>
              <a:gd name="connsiteX27" fmla="*/ 1779185 w 2336124"/>
              <a:gd name="connsiteY27" fmla="*/ 945472 h 960517"/>
              <a:gd name="connsiteX28" fmla="*/ 1746403 w 2336124"/>
              <a:gd name="connsiteY28" fmla="*/ 23589 h 960517"/>
              <a:gd name="connsiteX29" fmla="*/ 1934330 w 2336124"/>
              <a:gd name="connsiteY29" fmla="*/ 25916 h 960517"/>
              <a:gd name="connsiteX30" fmla="*/ 1993929 w 2336124"/>
              <a:gd name="connsiteY30" fmla="*/ 959811 h 960517"/>
              <a:gd name="connsiteX31" fmla="*/ 2081795 w 2336124"/>
              <a:gd name="connsiteY31" fmla="*/ 954645 h 960517"/>
              <a:gd name="connsiteX32" fmla="*/ 2011697 w 2336124"/>
              <a:gd name="connsiteY32" fmla="*/ 19580 h 960517"/>
              <a:gd name="connsiteX33" fmla="*/ 2174811 w 2336124"/>
              <a:gd name="connsiteY33" fmla="*/ 19581 h 960517"/>
              <a:gd name="connsiteX34" fmla="*/ 2258680 w 2336124"/>
              <a:gd name="connsiteY34" fmla="*/ 954644 h 960517"/>
              <a:gd name="connsiteX35" fmla="*/ 2336124 w 2336124"/>
              <a:gd name="connsiteY35" fmla="*/ 947734 h 960517"/>
              <a:gd name="connsiteX0" fmla="*/ 0 w 2382544"/>
              <a:gd name="connsiteY0" fmla="*/ 18422 h 960517"/>
              <a:gd name="connsiteX1" fmla="*/ 132093 w 2382544"/>
              <a:gd name="connsiteY1" fmla="*/ 1267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98289 w 2382544"/>
              <a:gd name="connsiteY4" fmla="*/ 7958 h 960517"/>
              <a:gd name="connsiteX5" fmla="*/ 386201 w 2382544"/>
              <a:gd name="connsiteY5" fmla="*/ 1267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42763 w 2382544"/>
              <a:gd name="connsiteY8" fmla="*/ 12671 h 960517"/>
              <a:gd name="connsiteX9" fmla="*/ 631090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98289 w 2382544"/>
              <a:gd name="connsiteY4" fmla="*/ 7958 h 960517"/>
              <a:gd name="connsiteX5" fmla="*/ 386201 w 2382544"/>
              <a:gd name="connsiteY5" fmla="*/ 1267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42763 w 2382544"/>
              <a:gd name="connsiteY8" fmla="*/ 12671 h 960517"/>
              <a:gd name="connsiteX9" fmla="*/ 631090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86201 w 2382544"/>
              <a:gd name="connsiteY5" fmla="*/ 1267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42763 w 2382544"/>
              <a:gd name="connsiteY8" fmla="*/ 12671 h 960517"/>
              <a:gd name="connsiteX9" fmla="*/ 631090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42763 w 2382544"/>
              <a:gd name="connsiteY8" fmla="*/ 12671 h 960517"/>
              <a:gd name="connsiteX9" fmla="*/ 631090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31090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98740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12671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3963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8098 w 2382544"/>
              <a:gd name="connsiteY20" fmla="*/ 17837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3963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14751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7398 w 2382544"/>
              <a:gd name="connsiteY17" fmla="*/ 3963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2671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0126 w 2382544"/>
              <a:gd name="connsiteY1" fmla="*/ 8861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13473 w 2382544"/>
              <a:gd name="connsiteY1" fmla="*/ 17570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18289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92823 w 2382544"/>
              <a:gd name="connsiteY28" fmla="*/ 23589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80750 w 2382544"/>
              <a:gd name="connsiteY29" fmla="*/ 25916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77402 w 2382544"/>
              <a:gd name="connsiteY29" fmla="*/ 11401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8117 w 2382544"/>
              <a:gd name="connsiteY32" fmla="*/ 19580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4770 w 2382544"/>
              <a:gd name="connsiteY32" fmla="*/ 2163 h 960517"/>
              <a:gd name="connsiteX33" fmla="*/ 2221231 w 2382544"/>
              <a:gd name="connsiteY33" fmla="*/ 19581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20403 h 962498"/>
              <a:gd name="connsiteX1" fmla="*/ 103432 w 2382544"/>
              <a:gd name="connsiteY1" fmla="*/ 16648 h 962498"/>
              <a:gd name="connsiteX2" fmla="*/ 49634 w 2382544"/>
              <a:gd name="connsiteY2" fmla="*/ 962498 h 962498"/>
              <a:gd name="connsiteX3" fmla="*/ 136963 w 2382544"/>
              <a:gd name="connsiteY3" fmla="*/ 957785 h 962498"/>
              <a:gd name="connsiteX4" fmla="*/ 180715 w 2382544"/>
              <a:gd name="connsiteY4" fmla="*/ 13749 h 962498"/>
              <a:gd name="connsiteX5" fmla="*/ 359840 w 2382544"/>
              <a:gd name="connsiteY5" fmla="*/ 7031 h 962498"/>
              <a:gd name="connsiteX6" fmla="*/ 330213 w 2382544"/>
              <a:gd name="connsiteY6" fmla="*/ 957332 h 962498"/>
              <a:gd name="connsiteX7" fmla="*/ 405888 w 2382544"/>
              <a:gd name="connsiteY7" fmla="*/ 957332 h 962498"/>
              <a:gd name="connsiteX8" fmla="*/ 425190 w 2382544"/>
              <a:gd name="connsiteY8" fmla="*/ 10842 h 962498"/>
              <a:gd name="connsiteX9" fmla="*/ 613517 w 2382544"/>
              <a:gd name="connsiteY9" fmla="*/ 3041 h 962498"/>
              <a:gd name="connsiteX10" fmla="*/ 584735 w 2382544"/>
              <a:gd name="connsiteY10" fmla="*/ 962498 h 962498"/>
              <a:gd name="connsiteX11" fmla="*/ 661187 w 2382544"/>
              <a:gd name="connsiteY11" fmla="*/ 956879 h 962498"/>
              <a:gd name="connsiteX12" fmla="*/ 676773 w 2382544"/>
              <a:gd name="connsiteY12" fmla="*/ 20270 h 962498"/>
              <a:gd name="connsiteX13" fmla="*/ 875978 w 2382544"/>
              <a:gd name="connsiteY13" fmla="*/ 14652 h 962498"/>
              <a:gd name="connsiteX14" fmla="*/ 853192 w 2382544"/>
              <a:gd name="connsiteY14" fmla="*/ 947906 h 962498"/>
              <a:gd name="connsiteX15" fmla="*/ 934772 w 2382544"/>
              <a:gd name="connsiteY15" fmla="*/ 947905 h 962498"/>
              <a:gd name="connsiteX16" fmla="*/ 947097 w 2382544"/>
              <a:gd name="connsiteY16" fmla="*/ 9938 h 962498"/>
              <a:gd name="connsiteX17" fmla="*/ 1140704 w 2382544"/>
              <a:gd name="connsiteY17" fmla="*/ 8846 h 962498"/>
              <a:gd name="connsiteX18" fmla="*/ 1140917 w 2382544"/>
              <a:gd name="connsiteY18" fmla="*/ 953071 h 962498"/>
              <a:gd name="connsiteX19" fmla="*/ 1226020 w 2382544"/>
              <a:gd name="connsiteY19" fmla="*/ 952619 h 962498"/>
              <a:gd name="connsiteX20" fmla="*/ 1221446 w 2382544"/>
              <a:gd name="connsiteY20" fmla="*/ 8206 h 962498"/>
              <a:gd name="connsiteX21" fmla="*/ 1420930 w 2382544"/>
              <a:gd name="connsiteY21" fmla="*/ 1981 h 962498"/>
              <a:gd name="connsiteX22" fmla="*/ 1437862 w 2382544"/>
              <a:gd name="connsiteY22" fmla="*/ 957332 h 962498"/>
              <a:gd name="connsiteX23" fmla="*/ 1536843 w 2382544"/>
              <a:gd name="connsiteY23" fmla="*/ 952619 h 962498"/>
              <a:gd name="connsiteX24" fmla="*/ 1501211 w 2382544"/>
              <a:gd name="connsiteY24" fmla="*/ 7731 h 962498"/>
              <a:gd name="connsiteX25" fmla="*/ 1702540 w 2382544"/>
              <a:gd name="connsiteY25" fmla="*/ 5756 h 962498"/>
              <a:gd name="connsiteX26" fmla="*/ 1753658 w 2382544"/>
              <a:gd name="connsiteY26" fmla="*/ 957332 h 962498"/>
              <a:gd name="connsiteX27" fmla="*/ 1825605 w 2382544"/>
              <a:gd name="connsiteY27" fmla="*/ 947453 h 962498"/>
              <a:gd name="connsiteX28" fmla="*/ 1789475 w 2382544"/>
              <a:gd name="connsiteY28" fmla="*/ 8153 h 962498"/>
              <a:gd name="connsiteX29" fmla="*/ 1967360 w 2382544"/>
              <a:gd name="connsiteY29" fmla="*/ 4674 h 962498"/>
              <a:gd name="connsiteX30" fmla="*/ 2040349 w 2382544"/>
              <a:gd name="connsiteY30" fmla="*/ 961792 h 962498"/>
              <a:gd name="connsiteX31" fmla="*/ 2128215 w 2382544"/>
              <a:gd name="connsiteY31" fmla="*/ 956626 h 962498"/>
              <a:gd name="connsiteX32" fmla="*/ 2054770 w 2382544"/>
              <a:gd name="connsiteY32" fmla="*/ 4144 h 962498"/>
              <a:gd name="connsiteX33" fmla="*/ 2214537 w 2382544"/>
              <a:gd name="connsiteY33" fmla="*/ 1242 h 962498"/>
              <a:gd name="connsiteX34" fmla="*/ 2305100 w 2382544"/>
              <a:gd name="connsiteY34" fmla="*/ 956625 h 962498"/>
              <a:gd name="connsiteX35" fmla="*/ 2382544 w 2382544"/>
              <a:gd name="connsiteY35" fmla="*/ 949715 h 962498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4770 w 2382544"/>
              <a:gd name="connsiteY32" fmla="*/ 2163 h 960517"/>
              <a:gd name="connsiteX33" fmla="*/ 2221232 w 2382544"/>
              <a:gd name="connsiteY33" fmla="*/ 7969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3517 w 2382544"/>
              <a:gd name="connsiteY9" fmla="*/ 1060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4770 w 2382544"/>
              <a:gd name="connsiteY32" fmla="*/ 2163 h 960517"/>
              <a:gd name="connsiteX33" fmla="*/ 2221232 w 2382544"/>
              <a:gd name="connsiteY33" fmla="*/ 2164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0169 w 2382544"/>
              <a:gd name="connsiteY9" fmla="*/ 6866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6773 w 2382544"/>
              <a:gd name="connsiteY12" fmla="*/ 18289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4770 w 2382544"/>
              <a:gd name="connsiteY32" fmla="*/ 2163 h 960517"/>
              <a:gd name="connsiteX33" fmla="*/ 2221232 w 2382544"/>
              <a:gd name="connsiteY33" fmla="*/ 2164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422 h 960517"/>
              <a:gd name="connsiteX1" fmla="*/ 103432 w 2382544"/>
              <a:gd name="connsiteY1" fmla="*/ 14667 h 960517"/>
              <a:gd name="connsiteX2" fmla="*/ 49634 w 2382544"/>
              <a:gd name="connsiteY2" fmla="*/ 960517 h 960517"/>
              <a:gd name="connsiteX3" fmla="*/ 136963 w 2382544"/>
              <a:gd name="connsiteY3" fmla="*/ 955804 h 960517"/>
              <a:gd name="connsiteX4" fmla="*/ 180715 w 2382544"/>
              <a:gd name="connsiteY4" fmla="*/ 11768 h 960517"/>
              <a:gd name="connsiteX5" fmla="*/ 359840 w 2382544"/>
              <a:gd name="connsiteY5" fmla="*/ 5050 h 960517"/>
              <a:gd name="connsiteX6" fmla="*/ 330213 w 2382544"/>
              <a:gd name="connsiteY6" fmla="*/ 955351 h 960517"/>
              <a:gd name="connsiteX7" fmla="*/ 405888 w 2382544"/>
              <a:gd name="connsiteY7" fmla="*/ 955351 h 960517"/>
              <a:gd name="connsiteX8" fmla="*/ 425190 w 2382544"/>
              <a:gd name="connsiteY8" fmla="*/ 8861 h 960517"/>
              <a:gd name="connsiteX9" fmla="*/ 610169 w 2382544"/>
              <a:gd name="connsiteY9" fmla="*/ 6866 h 960517"/>
              <a:gd name="connsiteX10" fmla="*/ 584735 w 2382544"/>
              <a:gd name="connsiteY10" fmla="*/ 960517 h 960517"/>
              <a:gd name="connsiteX11" fmla="*/ 661187 w 2382544"/>
              <a:gd name="connsiteY11" fmla="*/ 954898 h 960517"/>
              <a:gd name="connsiteX12" fmla="*/ 679518 w 2382544"/>
              <a:gd name="connsiteY12" fmla="*/ 13526 h 960517"/>
              <a:gd name="connsiteX13" fmla="*/ 875978 w 2382544"/>
              <a:gd name="connsiteY13" fmla="*/ 12671 h 960517"/>
              <a:gd name="connsiteX14" fmla="*/ 853192 w 2382544"/>
              <a:gd name="connsiteY14" fmla="*/ 945925 h 960517"/>
              <a:gd name="connsiteX15" fmla="*/ 934772 w 2382544"/>
              <a:gd name="connsiteY15" fmla="*/ 945924 h 960517"/>
              <a:gd name="connsiteX16" fmla="*/ 947097 w 2382544"/>
              <a:gd name="connsiteY16" fmla="*/ 7957 h 960517"/>
              <a:gd name="connsiteX17" fmla="*/ 1140704 w 2382544"/>
              <a:gd name="connsiteY17" fmla="*/ 6865 h 960517"/>
              <a:gd name="connsiteX18" fmla="*/ 1140917 w 2382544"/>
              <a:gd name="connsiteY18" fmla="*/ 951090 h 960517"/>
              <a:gd name="connsiteX19" fmla="*/ 1226020 w 2382544"/>
              <a:gd name="connsiteY19" fmla="*/ 950638 h 960517"/>
              <a:gd name="connsiteX20" fmla="*/ 1221446 w 2382544"/>
              <a:gd name="connsiteY20" fmla="*/ 6225 h 960517"/>
              <a:gd name="connsiteX21" fmla="*/ 1420930 w 2382544"/>
              <a:gd name="connsiteY21" fmla="*/ 0 h 960517"/>
              <a:gd name="connsiteX22" fmla="*/ 1437862 w 2382544"/>
              <a:gd name="connsiteY22" fmla="*/ 955351 h 960517"/>
              <a:gd name="connsiteX23" fmla="*/ 1536843 w 2382544"/>
              <a:gd name="connsiteY23" fmla="*/ 950638 h 960517"/>
              <a:gd name="connsiteX24" fmla="*/ 1501211 w 2382544"/>
              <a:gd name="connsiteY24" fmla="*/ 5750 h 960517"/>
              <a:gd name="connsiteX25" fmla="*/ 1702540 w 2382544"/>
              <a:gd name="connsiteY25" fmla="*/ 3775 h 960517"/>
              <a:gd name="connsiteX26" fmla="*/ 1753658 w 2382544"/>
              <a:gd name="connsiteY26" fmla="*/ 955351 h 960517"/>
              <a:gd name="connsiteX27" fmla="*/ 1825605 w 2382544"/>
              <a:gd name="connsiteY27" fmla="*/ 945472 h 960517"/>
              <a:gd name="connsiteX28" fmla="*/ 1789475 w 2382544"/>
              <a:gd name="connsiteY28" fmla="*/ 6172 h 960517"/>
              <a:gd name="connsiteX29" fmla="*/ 1967360 w 2382544"/>
              <a:gd name="connsiteY29" fmla="*/ 2693 h 960517"/>
              <a:gd name="connsiteX30" fmla="*/ 2040349 w 2382544"/>
              <a:gd name="connsiteY30" fmla="*/ 959811 h 960517"/>
              <a:gd name="connsiteX31" fmla="*/ 2128215 w 2382544"/>
              <a:gd name="connsiteY31" fmla="*/ 954645 h 960517"/>
              <a:gd name="connsiteX32" fmla="*/ 2054770 w 2382544"/>
              <a:gd name="connsiteY32" fmla="*/ 2163 h 960517"/>
              <a:gd name="connsiteX33" fmla="*/ 2221232 w 2382544"/>
              <a:gd name="connsiteY33" fmla="*/ 2164 h 960517"/>
              <a:gd name="connsiteX34" fmla="*/ 2305100 w 2382544"/>
              <a:gd name="connsiteY34" fmla="*/ 954644 h 960517"/>
              <a:gd name="connsiteX35" fmla="*/ 2382544 w 2382544"/>
              <a:gd name="connsiteY35" fmla="*/ 947734 h 960517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53658 w 2382544"/>
              <a:gd name="connsiteY26" fmla="*/ 955176 h 960342"/>
              <a:gd name="connsiteX27" fmla="*/ 1825605 w 2382544"/>
              <a:gd name="connsiteY27" fmla="*/ 945297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53658 w 2382544"/>
              <a:gd name="connsiteY26" fmla="*/ 955176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7559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54469 h 960342"/>
              <a:gd name="connsiteX35" fmla="*/ 2382544 w 2382544"/>
              <a:gd name="connsiteY35" fmla="*/ 949940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42563 h 960342"/>
              <a:gd name="connsiteX35" fmla="*/ 2382544 w 2382544"/>
              <a:gd name="connsiteY35" fmla="*/ 949940 h 960342"/>
              <a:gd name="connsiteX0" fmla="*/ 0 w 2382544"/>
              <a:gd name="connsiteY0" fmla="*/ 18247 h 960342"/>
              <a:gd name="connsiteX1" fmla="*/ 103432 w 2382544"/>
              <a:gd name="connsiteY1" fmla="*/ 14492 h 960342"/>
              <a:gd name="connsiteX2" fmla="*/ 49634 w 2382544"/>
              <a:gd name="connsiteY2" fmla="*/ 960342 h 960342"/>
              <a:gd name="connsiteX3" fmla="*/ 136963 w 2382544"/>
              <a:gd name="connsiteY3" fmla="*/ 955629 h 960342"/>
              <a:gd name="connsiteX4" fmla="*/ 180715 w 2382544"/>
              <a:gd name="connsiteY4" fmla="*/ 11593 h 960342"/>
              <a:gd name="connsiteX5" fmla="*/ 359840 w 2382544"/>
              <a:gd name="connsiteY5" fmla="*/ 4875 h 960342"/>
              <a:gd name="connsiteX6" fmla="*/ 330213 w 2382544"/>
              <a:gd name="connsiteY6" fmla="*/ 955176 h 960342"/>
              <a:gd name="connsiteX7" fmla="*/ 405888 w 2382544"/>
              <a:gd name="connsiteY7" fmla="*/ 955176 h 960342"/>
              <a:gd name="connsiteX8" fmla="*/ 425190 w 2382544"/>
              <a:gd name="connsiteY8" fmla="*/ 8686 h 960342"/>
              <a:gd name="connsiteX9" fmla="*/ 610169 w 2382544"/>
              <a:gd name="connsiteY9" fmla="*/ 6691 h 960342"/>
              <a:gd name="connsiteX10" fmla="*/ 584735 w 2382544"/>
              <a:gd name="connsiteY10" fmla="*/ 960342 h 960342"/>
              <a:gd name="connsiteX11" fmla="*/ 661187 w 2382544"/>
              <a:gd name="connsiteY11" fmla="*/ 954723 h 960342"/>
              <a:gd name="connsiteX12" fmla="*/ 679518 w 2382544"/>
              <a:gd name="connsiteY12" fmla="*/ 13351 h 960342"/>
              <a:gd name="connsiteX13" fmla="*/ 875978 w 2382544"/>
              <a:gd name="connsiteY13" fmla="*/ 12496 h 960342"/>
              <a:gd name="connsiteX14" fmla="*/ 853192 w 2382544"/>
              <a:gd name="connsiteY14" fmla="*/ 945750 h 960342"/>
              <a:gd name="connsiteX15" fmla="*/ 934772 w 2382544"/>
              <a:gd name="connsiteY15" fmla="*/ 945749 h 960342"/>
              <a:gd name="connsiteX16" fmla="*/ 947097 w 2382544"/>
              <a:gd name="connsiteY16" fmla="*/ 7782 h 960342"/>
              <a:gd name="connsiteX17" fmla="*/ 1140704 w 2382544"/>
              <a:gd name="connsiteY17" fmla="*/ 6690 h 960342"/>
              <a:gd name="connsiteX18" fmla="*/ 1140917 w 2382544"/>
              <a:gd name="connsiteY18" fmla="*/ 950915 h 960342"/>
              <a:gd name="connsiteX19" fmla="*/ 1226020 w 2382544"/>
              <a:gd name="connsiteY19" fmla="*/ 950463 h 960342"/>
              <a:gd name="connsiteX20" fmla="*/ 1221446 w 2382544"/>
              <a:gd name="connsiteY20" fmla="*/ 6050 h 960342"/>
              <a:gd name="connsiteX21" fmla="*/ 1418185 w 2382544"/>
              <a:gd name="connsiteY21" fmla="*/ 4588 h 960342"/>
              <a:gd name="connsiteX22" fmla="*/ 1437862 w 2382544"/>
              <a:gd name="connsiteY22" fmla="*/ 955176 h 960342"/>
              <a:gd name="connsiteX23" fmla="*/ 1536843 w 2382544"/>
              <a:gd name="connsiteY23" fmla="*/ 950463 h 960342"/>
              <a:gd name="connsiteX24" fmla="*/ 1501211 w 2382544"/>
              <a:gd name="connsiteY24" fmla="*/ 5575 h 960342"/>
              <a:gd name="connsiteX25" fmla="*/ 1702540 w 2382544"/>
              <a:gd name="connsiteY25" fmla="*/ 3600 h 960342"/>
              <a:gd name="connsiteX26" fmla="*/ 1745420 w 2382544"/>
              <a:gd name="connsiteY26" fmla="*/ 952795 h 960342"/>
              <a:gd name="connsiteX27" fmla="*/ 1825605 w 2382544"/>
              <a:gd name="connsiteY27" fmla="*/ 954822 h 960342"/>
              <a:gd name="connsiteX28" fmla="*/ 1789475 w 2382544"/>
              <a:gd name="connsiteY28" fmla="*/ 5997 h 960342"/>
              <a:gd name="connsiteX29" fmla="*/ 1967360 w 2382544"/>
              <a:gd name="connsiteY29" fmla="*/ 2518 h 960342"/>
              <a:gd name="connsiteX30" fmla="*/ 2040349 w 2382544"/>
              <a:gd name="connsiteY30" fmla="*/ 959636 h 960342"/>
              <a:gd name="connsiteX31" fmla="*/ 2128215 w 2382544"/>
              <a:gd name="connsiteY31" fmla="*/ 954470 h 960342"/>
              <a:gd name="connsiteX32" fmla="*/ 2054770 w 2382544"/>
              <a:gd name="connsiteY32" fmla="*/ 1988 h 960342"/>
              <a:gd name="connsiteX33" fmla="*/ 2221232 w 2382544"/>
              <a:gd name="connsiteY33" fmla="*/ 1989 h 960342"/>
              <a:gd name="connsiteX34" fmla="*/ 2305100 w 2382544"/>
              <a:gd name="connsiteY34" fmla="*/ 942563 h 960342"/>
              <a:gd name="connsiteX35" fmla="*/ 2382544 w 2382544"/>
              <a:gd name="connsiteY35" fmla="*/ 949940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30213 w 2379798"/>
              <a:gd name="connsiteY6" fmla="*/ 955176 h 960342"/>
              <a:gd name="connsiteX7" fmla="*/ 405888 w 2379798"/>
              <a:gd name="connsiteY7" fmla="*/ 955176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4735 w 2379798"/>
              <a:gd name="connsiteY10" fmla="*/ 960342 h 960342"/>
              <a:gd name="connsiteX11" fmla="*/ 661187 w 2379798"/>
              <a:gd name="connsiteY11" fmla="*/ 954723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2563 h 960342"/>
              <a:gd name="connsiteX35" fmla="*/ 2379798 w 2379798"/>
              <a:gd name="connsiteY35" fmla="*/ 945177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30213 w 2379798"/>
              <a:gd name="connsiteY6" fmla="*/ 955176 h 960342"/>
              <a:gd name="connsiteX7" fmla="*/ 405888 w 2379798"/>
              <a:gd name="connsiteY7" fmla="*/ 955176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4735 w 2379798"/>
              <a:gd name="connsiteY10" fmla="*/ 960342 h 960342"/>
              <a:gd name="connsiteX11" fmla="*/ 661187 w 2379798"/>
              <a:gd name="connsiteY11" fmla="*/ 954723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9707 h 960342"/>
              <a:gd name="connsiteX35" fmla="*/ 2379798 w 2379798"/>
              <a:gd name="connsiteY35" fmla="*/ 945177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30213 w 2379798"/>
              <a:gd name="connsiteY6" fmla="*/ 955176 h 960342"/>
              <a:gd name="connsiteX7" fmla="*/ 405888 w 2379798"/>
              <a:gd name="connsiteY7" fmla="*/ 955176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1988 w 2379798"/>
              <a:gd name="connsiteY10" fmla="*/ 946055 h 960342"/>
              <a:gd name="connsiteX11" fmla="*/ 661187 w 2379798"/>
              <a:gd name="connsiteY11" fmla="*/ 954723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9707 h 960342"/>
              <a:gd name="connsiteX35" fmla="*/ 2379798 w 2379798"/>
              <a:gd name="connsiteY35" fmla="*/ 945177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30213 w 2379798"/>
              <a:gd name="connsiteY6" fmla="*/ 955176 h 960342"/>
              <a:gd name="connsiteX7" fmla="*/ 405888 w 2379798"/>
              <a:gd name="connsiteY7" fmla="*/ 955176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1988 w 2379798"/>
              <a:gd name="connsiteY10" fmla="*/ 946055 h 960342"/>
              <a:gd name="connsiteX11" fmla="*/ 658440 w 2379798"/>
              <a:gd name="connsiteY11" fmla="*/ 945198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9707 h 960342"/>
              <a:gd name="connsiteX35" fmla="*/ 2379798 w 2379798"/>
              <a:gd name="connsiteY35" fmla="*/ 945177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21975 w 2379798"/>
              <a:gd name="connsiteY6" fmla="*/ 943270 h 960342"/>
              <a:gd name="connsiteX7" fmla="*/ 405888 w 2379798"/>
              <a:gd name="connsiteY7" fmla="*/ 955176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1988 w 2379798"/>
              <a:gd name="connsiteY10" fmla="*/ 946055 h 960342"/>
              <a:gd name="connsiteX11" fmla="*/ 658440 w 2379798"/>
              <a:gd name="connsiteY11" fmla="*/ 945198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9707 h 960342"/>
              <a:gd name="connsiteX35" fmla="*/ 2379798 w 2379798"/>
              <a:gd name="connsiteY35" fmla="*/ 945177 h 960342"/>
              <a:gd name="connsiteX0" fmla="*/ 0 w 2379798"/>
              <a:gd name="connsiteY0" fmla="*/ 18247 h 960342"/>
              <a:gd name="connsiteX1" fmla="*/ 103432 w 2379798"/>
              <a:gd name="connsiteY1" fmla="*/ 14492 h 960342"/>
              <a:gd name="connsiteX2" fmla="*/ 49634 w 2379798"/>
              <a:gd name="connsiteY2" fmla="*/ 960342 h 960342"/>
              <a:gd name="connsiteX3" fmla="*/ 136963 w 2379798"/>
              <a:gd name="connsiteY3" fmla="*/ 955629 h 960342"/>
              <a:gd name="connsiteX4" fmla="*/ 180715 w 2379798"/>
              <a:gd name="connsiteY4" fmla="*/ 11593 h 960342"/>
              <a:gd name="connsiteX5" fmla="*/ 359840 w 2379798"/>
              <a:gd name="connsiteY5" fmla="*/ 4875 h 960342"/>
              <a:gd name="connsiteX6" fmla="*/ 321975 w 2379798"/>
              <a:gd name="connsiteY6" fmla="*/ 943270 h 960342"/>
              <a:gd name="connsiteX7" fmla="*/ 403142 w 2379798"/>
              <a:gd name="connsiteY7" fmla="*/ 943270 h 960342"/>
              <a:gd name="connsiteX8" fmla="*/ 425190 w 2379798"/>
              <a:gd name="connsiteY8" fmla="*/ 8686 h 960342"/>
              <a:gd name="connsiteX9" fmla="*/ 610169 w 2379798"/>
              <a:gd name="connsiteY9" fmla="*/ 6691 h 960342"/>
              <a:gd name="connsiteX10" fmla="*/ 581988 w 2379798"/>
              <a:gd name="connsiteY10" fmla="*/ 946055 h 960342"/>
              <a:gd name="connsiteX11" fmla="*/ 658440 w 2379798"/>
              <a:gd name="connsiteY11" fmla="*/ 945198 h 960342"/>
              <a:gd name="connsiteX12" fmla="*/ 679518 w 2379798"/>
              <a:gd name="connsiteY12" fmla="*/ 13351 h 960342"/>
              <a:gd name="connsiteX13" fmla="*/ 875978 w 2379798"/>
              <a:gd name="connsiteY13" fmla="*/ 12496 h 960342"/>
              <a:gd name="connsiteX14" fmla="*/ 853192 w 2379798"/>
              <a:gd name="connsiteY14" fmla="*/ 945750 h 960342"/>
              <a:gd name="connsiteX15" fmla="*/ 934772 w 2379798"/>
              <a:gd name="connsiteY15" fmla="*/ 945749 h 960342"/>
              <a:gd name="connsiteX16" fmla="*/ 947097 w 2379798"/>
              <a:gd name="connsiteY16" fmla="*/ 7782 h 960342"/>
              <a:gd name="connsiteX17" fmla="*/ 1140704 w 2379798"/>
              <a:gd name="connsiteY17" fmla="*/ 6690 h 960342"/>
              <a:gd name="connsiteX18" fmla="*/ 1140917 w 2379798"/>
              <a:gd name="connsiteY18" fmla="*/ 950915 h 960342"/>
              <a:gd name="connsiteX19" fmla="*/ 1226020 w 2379798"/>
              <a:gd name="connsiteY19" fmla="*/ 950463 h 960342"/>
              <a:gd name="connsiteX20" fmla="*/ 1221446 w 2379798"/>
              <a:gd name="connsiteY20" fmla="*/ 6050 h 960342"/>
              <a:gd name="connsiteX21" fmla="*/ 1418185 w 2379798"/>
              <a:gd name="connsiteY21" fmla="*/ 4588 h 960342"/>
              <a:gd name="connsiteX22" fmla="*/ 1437862 w 2379798"/>
              <a:gd name="connsiteY22" fmla="*/ 955176 h 960342"/>
              <a:gd name="connsiteX23" fmla="*/ 1536843 w 2379798"/>
              <a:gd name="connsiteY23" fmla="*/ 950463 h 960342"/>
              <a:gd name="connsiteX24" fmla="*/ 1501211 w 2379798"/>
              <a:gd name="connsiteY24" fmla="*/ 5575 h 960342"/>
              <a:gd name="connsiteX25" fmla="*/ 1702540 w 2379798"/>
              <a:gd name="connsiteY25" fmla="*/ 3600 h 960342"/>
              <a:gd name="connsiteX26" fmla="*/ 1745420 w 2379798"/>
              <a:gd name="connsiteY26" fmla="*/ 952795 h 960342"/>
              <a:gd name="connsiteX27" fmla="*/ 1825605 w 2379798"/>
              <a:gd name="connsiteY27" fmla="*/ 954822 h 960342"/>
              <a:gd name="connsiteX28" fmla="*/ 1789475 w 2379798"/>
              <a:gd name="connsiteY28" fmla="*/ 5997 h 960342"/>
              <a:gd name="connsiteX29" fmla="*/ 1967360 w 2379798"/>
              <a:gd name="connsiteY29" fmla="*/ 2518 h 960342"/>
              <a:gd name="connsiteX30" fmla="*/ 2040349 w 2379798"/>
              <a:gd name="connsiteY30" fmla="*/ 959636 h 960342"/>
              <a:gd name="connsiteX31" fmla="*/ 2128215 w 2379798"/>
              <a:gd name="connsiteY31" fmla="*/ 954470 h 960342"/>
              <a:gd name="connsiteX32" fmla="*/ 2054770 w 2379798"/>
              <a:gd name="connsiteY32" fmla="*/ 1988 h 960342"/>
              <a:gd name="connsiteX33" fmla="*/ 2221232 w 2379798"/>
              <a:gd name="connsiteY33" fmla="*/ 1989 h 960342"/>
              <a:gd name="connsiteX34" fmla="*/ 2305100 w 2379798"/>
              <a:gd name="connsiteY34" fmla="*/ 949707 h 960342"/>
              <a:gd name="connsiteX35" fmla="*/ 2379798 w 2379798"/>
              <a:gd name="connsiteY35" fmla="*/ 945177 h 960342"/>
              <a:gd name="connsiteX0" fmla="*/ 0 w 2379798"/>
              <a:gd name="connsiteY0" fmla="*/ 18247 h 959636"/>
              <a:gd name="connsiteX1" fmla="*/ 103432 w 2379798"/>
              <a:gd name="connsiteY1" fmla="*/ 14492 h 959636"/>
              <a:gd name="connsiteX2" fmla="*/ 41396 w 2379798"/>
              <a:gd name="connsiteY2" fmla="*/ 950817 h 959636"/>
              <a:gd name="connsiteX3" fmla="*/ 136963 w 2379798"/>
              <a:gd name="connsiteY3" fmla="*/ 955629 h 959636"/>
              <a:gd name="connsiteX4" fmla="*/ 180715 w 2379798"/>
              <a:gd name="connsiteY4" fmla="*/ 11593 h 959636"/>
              <a:gd name="connsiteX5" fmla="*/ 359840 w 2379798"/>
              <a:gd name="connsiteY5" fmla="*/ 4875 h 959636"/>
              <a:gd name="connsiteX6" fmla="*/ 321975 w 2379798"/>
              <a:gd name="connsiteY6" fmla="*/ 943270 h 959636"/>
              <a:gd name="connsiteX7" fmla="*/ 403142 w 2379798"/>
              <a:gd name="connsiteY7" fmla="*/ 943270 h 959636"/>
              <a:gd name="connsiteX8" fmla="*/ 425190 w 2379798"/>
              <a:gd name="connsiteY8" fmla="*/ 8686 h 959636"/>
              <a:gd name="connsiteX9" fmla="*/ 610169 w 2379798"/>
              <a:gd name="connsiteY9" fmla="*/ 6691 h 959636"/>
              <a:gd name="connsiteX10" fmla="*/ 581988 w 2379798"/>
              <a:gd name="connsiteY10" fmla="*/ 946055 h 959636"/>
              <a:gd name="connsiteX11" fmla="*/ 658440 w 2379798"/>
              <a:gd name="connsiteY11" fmla="*/ 945198 h 959636"/>
              <a:gd name="connsiteX12" fmla="*/ 679518 w 2379798"/>
              <a:gd name="connsiteY12" fmla="*/ 13351 h 959636"/>
              <a:gd name="connsiteX13" fmla="*/ 875978 w 2379798"/>
              <a:gd name="connsiteY13" fmla="*/ 12496 h 959636"/>
              <a:gd name="connsiteX14" fmla="*/ 853192 w 2379798"/>
              <a:gd name="connsiteY14" fmla="*/ 945750 h 959636"/>
              <a:gd name="connsiteX15" fmla="*/ 934772 w 2379798"/>
              <a:gd name="connsiteY15" fmla="*/ 945749 h 959636"/>
              <a:gd name="connsiteX16" fmla="*/ 947097 w 2379798"/>
              <a:gd name="connsiteY16" fmla="*/ 7782 h 959636"/>
              <a:gd name="connsiteX17" fmla="*/ 1140704 w 2379798"/>
              <a:gd name="connsiteY17" fmla="*/ 6690 h 959636"/>
              <a:gd name="connsiteX18" fmla="*/ 1140917 w 2379798"/>
              <a:gd name="connsiteY18" fmla="*/ 950915 h 959636"/>
              <a:gd name="connsiteX19" fmla="*/ 1226020 w 2379798"/>
              <a:gd name="connsiteY19" fmla="*/ 950463 h 959636"/>
              <a:gd name="connsiteX20" fmla="*/ 1221446 w 2379798"/>
              <a:gd name="connsiteY20" fmla="*/ 6050 h 959636"/>
              <a:gd name="connsiteX21" fmla="*/ 1418185 w 2379798"/>
              <a:gd name="connsiteY21" fmla="*/ 4588 h 959636"/>
              <a:gd name="connsiteX22" fmla="*/ 1437862 w 2379798"/>
              <a:gd name="connsiteY22" fmla="*/ 955176 h 959636"/>
              <a:gd name="connsiteX23" fmla="*/ 1536843 w 2379798"/>
              <a:gd name="connsiteY23" fmla="*/ 950463 h 959636"/>
              <a:gd name="connsiteX24" fmla="*/ 1501211 w 2379798"/>
              <a:gd name="connsiteY24" fmla="*/ 5575 h 959636"/>
              <a:gd name="connsiteX25" fmla="*/ 1702540 w 2379798"/>
              <a:gd name="connsiteY25" fmla="*/ 3600 h 959636"/>
              <a:gd name="connsiteX26" fmla="*/ 1745420 w 2379798"/>
              <a:gd name="connsiteY26" fmla="*/ 952795 h 959636"/>
              <a:gd name="connsiteX27" fmla="*/ 1825605 w 2379798"/>
              <a:gd name="connsiteY27" fmla="*/ 954822 h 959636"/>
              <a:gd name="connsiteX28" fmla="*/ 1789475 w 2379798"/>
              <a:gd name="connsiteY28" fmla="*/ 5997 h 959636"/>
              <a:gd name="connsiteX29" fmla="*/ 1967360 w 2379798"/>
              <a:gd name="connsiteY29" fmla="*/ 2518 h 959636"/>
              <a:gd name="connsiteX30" fmla="*/ 2040349 w 2379798"/>
              <a:gd name="connsiteY30" fmla="*/ 959636 h 959636"/>
              <a:gd name="connsiteX31" fmla="*/ 2128215 w 2379798"/>
              <a:gd name="connsiteY31" fmla="*/ 954470 h 959636"/>
              <a:gd name="connsiteX32" fmla="*/ 2054770 w 2379798"/>
              <a:gd name="connsiteY32" fmla="*/ 1988 h 959636"/>
              <a:gd name="connsiteX33" fmla="*/ 2221232 w 2379798"/>
              <a:gd name="connsiteY33" fmla="*/ 1989 h 959636"/>
              <a:gd name="connsiteX34" fmla="*/ 2305100 w 2379798"/>
              <a:gd name="connsiteY34" fmla="*/ 949707 h 959636"/>
              <a:gd name="connsiteX35" fmla="*/ 2379798 w 2379798"/>
              <a:gd name="connsiteY35" fmla="*/ 945177 h 959636"/>
              <a:gd name="connsiteX0" fmla="*/ 0 w 2379798"/>
              <a:gd name="connsiteY0" fmla="*/ 18247 h 959636"/>
              <a:gd name="connsiteX1" fmla="*/ 103432 w 2379798"/>
              <a:gd name="connsiteY1" fmla="*/ 14492 h 959636"/>
              <a:gd name="connsiteX2" fmla="*/ 41396 w 2379798"/>
              <a:gd name="connsiteY2" fmla="*/ 950817 h 959636"/>
              <a:gd name="connsiteX3" fmla="*/ 131471 w 2379798"/>
              <a:gd name="connsiteY3" fmla="*/ 946104 h 959636"/>
              <a:gd name="connsiteX4" fmla="*/ 180715 w 2379798"/>
              <a:gd name="connsiteY4" fmla="*/ 11593 h 959636"/>
              <a:gd name="connsiteX5" fmla="*/ 359840 w 2379798"/>
              <a:gd name="connsiteY5" fmla="*/ 4875 h 959636"/>
              <a:gd name="connsiteX6" fmla="*/ 321975 w 2379798"/>
              <a:gd name="connsiteY6" fmla="*/ 943270 h 959636"/>
              <a:gd name="connsiteX7" fmla="*/ 403142 w 2379798"/>
              <a:gd name="connsiteY7" fmla="*/ 943270 h 959636"/>
              <a:gd name="connsiteX8" fmla="*/ 425190 w 2379798"/>
              <a:gd name="connsiteY8" fmla="*/ 8686 h 959636"/>
              <a:gd name="connsiteX9" fmla="*/ 610169 w 2379798"/>
              <a:gd name="connsiteY9" fmla="*/ 6691 h 959636"/>
              <a:gd name="connsiteX10" fmla="*/ 581988 w 2379798"/>
              <a:gd name="connsiteY10" fmla="*/ 946055 h 959636"/>
              <a:gd name="connsiteX11" fmla="*/ 658440 w 2379798"/>
              <a:gd name="connsiteY11" fmla="*/ 945198 h 959636"/>
              <a:gd name="connsiteX12" fmla="*/ 679518 w 2379798"/>
              <a:gd name="connsiteY12" fmla="*/ 13351 h 959636"/>
              <a:gd name="connsiteX13" fmla="*/ 875978 w 2379798"/>
              <a:gd name="connsiteY13" fmla="*/ 12496 h 959636"/>
              <a:gd name="connsiteX14" fmla="*/ 853192 w 2379798"/>
              <a:gd name="connsiteY14" fmla="*/ 945750 h 959636"/>
              <a:gd name="connsiteX15" fmla="*/ 934772 w 2379798"/>
              <a:gd name="connsiteY15" fmla="*/ 945749 h 959636"/>
              <a:gd name="connsiteX16" fmla="*/ 947097 w 2379798"/>
              <a:gd name="connsiteY16" fmla="*/ 7782 h 959636"/>
              <a:gd name="connsiteX17" fmla="*/ 1140704 w 2379798"/>
              <a:gd name="connsiteY17" fmla="*/ 6690 h 959636"/>
              <a:gd name="connsiteX18" fmla="*/ 1140917 w 2379798"/>
              <a:gd name="connsiteY18" fmla="*/ 950915 h 959636"/>
              <a:gd name="connsiteX19" fmla="*/ 1226020 w 2379798"/>
              <a:gd name="connsiteY19" fmla="*/ 950463 h 959636"/>
              <a:gd name="connsiteX20" fmla="*/ 1221446 w 2379798"/>
              <a:gd name="connsiteY20" fmla="*/ 6050 h 959636"/>
              <a:gd name="connsiteX21" fmla="*/ 1418185 w 2379798"/>
              <a:gd name="connsiteY21" fmla="*/ 4588 h 959636"/>
              <a:gd name="connsiteX22" fmla="*/ 1437862 w 2379798"/>
              <a:gd name="connsiteY22" fmla="*/ 955176 h 959636"/>
              <a:gd name="connsiteX23" fmla="*/ 1536843 w 2379798"/>
              <a:gd name="connsiteY23" fmla="*/ 950463 h 959636"/>
              <a:gd name="connsiteX24" fmla="*/ 1501211 w 2379798"/>
              <a:gd name="connsiteY24" fmla="*/ 5575 h 959636"/>
              <a:gd name="connsiteX25" fmla="*/ 1702540 w 2379798"/>
              <a:gd name="connsiteY25" fmla="*/ 3600 h 959636"/>
              <a:gd name="connsiteX26" fmla="*/ 1745420 w 2379798"/>
              <a:gd name="connsiteY26" fmla="*/ 952795 h 959636"/>
              <a:gd name="connsiteX27" fmla="*/ 1825605 w 2379798"/>
              <a:gd name="connsiteY27" fmla="*/ 954822 h 959636"/>
              <a:gd name="connsiteX28" fmla="*/ 1789475 w 2379798"/>
              <a:gd name="connsiteY28" fmla="*/ 5997 h 959636"/>
              <a:gd name="connsiteX29" fmla="*/ 1967360 w 2379798"/>
              <a:gd name="connsiteY29" fmla="*/ 2518 h 959636"/>
              <a:gd name="connsiteX30" fmla="*/ 2040349 w 2379798"/>
              <a:gd name="connsiteY30" fmla="*/ 959636 h 959636"/>
              <a:gd name="connsiteX31" fmla="*/ 2128215 w 2379798"/>
              <a:gd name="connsiteY31" fmla="*/ 954470 h 959636"/>
              <a:gd name="connsiteX32" fmla="*/ 2054770 w 2379798"/>
              <a:gd name="connsiteY32" fmla="*/ 1988 h 959636"/>
              <a:gd name="connsiteX33" fmla="*/ 2221232 w 2379798"/>
              <a:gd name="connsiteY33" fmla="*/ 1989 h 959636"/>
              <a:gd name="connsiteX34" fmla="*/ 2305100 w 2379798"/>
              <a:gd name="connsiteY34" fmla="*/ 949707 h 959636"/>
              <a:gd name="connsiteX35" fmla="*/ 2379798 w 2379798"/>
              <a:gd name="connsiteY35" fmla="*/ 945177 h 959636"/>
              <a:gd name="connsiteX0" fmla="*/ 0 w 2379798"/>
              <a:gd name="connsiteY0" fmla="*/ 18247 h 959636"/>
              <a:gd name="connsiteX1" fmla="*/ 103432 w 2379798"/>
              <a:gd name="connsiteY1" fmla="*/ 14492 h 959636"/>
              <a:gd name="connsiteX2" fmla="*/ 41396 w 2379798"/>
              <a:gd name="connsiteY2" fmla="*/ 950817 h 959636"/>
              <a:gd name="connsiteX3" fmla="*/ 131471 w 2379798"/>
              <a:gd name="connsiteY3" fmla="*/ 946104 h 959636"/>
              <a:gd name="connsiteX4" fmla="*/ 180715 w 2379798"/>
              <a:gd name="connsiteY4" fmla="*/ 11593 h 959636"/>
              <a:gd name="connsiteX5" fmla="*/ 359840 w 2379798"/>
              <a:gd name="connsiteY5" fmla="*/ 4875 h 959636"/>
              <a:gd name="connsiteX6" fmla="*/ 321975 w 2379798"/>
              <a:gd name="connsiteY6" fmla="*/ 943270 h 959636"/>
              <a:gd name="connsiteX7" fmla="*/ 403142 w 2379798"/>
              <a:gd name="connsiteY7" fmla="*/ 943270 h 959636"/>
              <a:gd name="connsiteX8" fmla="*/ 425190 w 2379798"/>
              <a:gd name="connsiteY8" fmla="*/ 8686 h 959636"/>
              <a:gd name="connsiteX9" fmla="*/ 610169 w 2379798"/>
              <a:gd name="connsiteY9" fmla="*/ 1801 h 959636"/>
              <a:gd name="connsiteX10" fmla="*/ 581988 w 2379798"/>
              <a:gd name="connsiteY10" fmla="*/ 946055 h 959636"/>
              <a:gd name="connsiteX11" fmla="*/ 658440 w 2379798"/>
              <a:gd name="connsiteY11" fmla="*/ 945198 h 959636"/>
              <a:gd name="connsiteX12" fmla="*/ 679518 w 2379798"/>
              <a:gd name="connsiteY12" fmla="*/ 13351 h 959636"/>
              <a:gd name="connsiteX13" fmla="*/ 875978 w 2379798"/>
              <a:gd name="connsiteY13" fmla="*/ 12496 h 959636"/>
              <a:gd name="connsiteX14" fmla="*/ 853192 w 2379798"/>
              <a:gd name="connsiteY14" fmla="*/ 945750 h 959636"/>
              <a:gd name="connsiteX15" fmla="*/ 934772 w 2379798"/>
              <a:gd name="connsiteY15" fmla="*/ 945749 h 959636"/>
              <a:gd name="connsiteX16" fmla="*/ 947097 w 2379798"/>
              <a:gd name="connsiteY16" fmla="*/ 7782 h 959636"/>
              <a:gd name="connsiteX17" fmla="*/ 1140704 w 2379798"/>
              <a:gd name="connsiteY17" fmla="*/ 6690 h 959636"/>
              <a:gd name="connsiteX18" fmla="*/ 1140917 w 2379798"/>
              <a:gd name="connsiteY18" fmla="*/ 950915 h 959636"/>
              <a:gd name="connsiteX19" fmla="*/ 1226020 w 2379798"/>
              <a:gd name="connsiteY19" fmla="*/ 950463 h 959636"/>
              <a:gd name="connsiteX20" fmla="*/ 1221446 w 2379798"/>
              <a:gd name="connsiteY20" fmla="*/ 6050 h 959636"/>
              <a:gd name="connsiteX21" fmla="*/ 1418185 w 2379798"/>
              <a:gd name="connsiteY21" fmla="*/ 4588 h 959636"/>
              <a:gd name="connsiteX22" fmla="*/ 1437862 w 2379798"/>
              <a:gd name="connsiteY22" fmla="*/ 955176 h 959636"/>
              <a:gd name="connsiteX23" fmla="*/ 1536843 w 2379798"/>
              <a:gd name="connsiteY23" fmla="*/ 950463 h 959636"/>
              <a:gd name="connsiteX24" fmla="*/ 1501211 w 2379798"/>
              <a:gd name="connsiteY24" fmla="*/ 5575 h 959636"/>
              <a:gd name="connsiteX25" fmla="*/ 1702540 w 2379798"/>
              <a:gd name="connsiteY25" fmla="*/ 3600 h 959636"/>
              <a:gd name="connsiteX26" fmla="*/ 1745420 w 2379798"/>
              <a:gd name="connsiteY26" fmla="*/ 952795 h 959636"/>
              <a:gd name="connsiteX27" fmla="*/ 1825605 w 2379798"/>
              <a:gd name="connsiteY27" fmla="*/ 954822 h 959636"/>
              <a:gd name="connsiteX28" fmla="*/ 1789475 w 2379798"/>
              <a:gd name="connsiteY28" fmla="*/ 5997 h 959636"/>
              <a:gd name="connsiteX29" fmla="*/ 1967360 w 2379798"/>
              <a:gd name="connsiteY29" fmla="*/ 2518 h 959636"/>
              <a:gd name="connsiteX30" fmla="*/ 2040349 w 2379798"/>
              <a:gd name="connsiteY30" fmla="*/ 959636 h 959636"/>
              <a:gd name="connsiteX31" fmla="*/ 2128215 w 2379798"/>
              <a:gd name="connsiteY31" fmla="*/ 954470 h 959636"/>
              <a:gd name="connsiteX32" fmla="*/ 2054770 w 2379798"/>
              <a:gd name="connsiteY32" fmla="*/ 1988 h 959636"/>
              <a:gd name="connsiteX33" fmla="*/ 2221232 w 2379798"/>
              <a:gd name="connsiteY33" fmla="*/ 1989 h 959636"/>
              <a:gd name="connsiteX34" fmla="*/ 2305100 w 2379798"/>
              <a:gd name="connsiteY34" fmla="*/ 949707 h 959636"/>
              <a:gd name="connsiteX35" fmla="*/ 2379798 w 2379798"/>
              <a:gd name="connsiteY35" fmla="*/ 945177 h 959636"/>
              <a:gd name="connsiteX0" fmla="*/ 0 w 2379798"/>
              <a:gd name="connsiteY0" fmla="*/ 18247 h 959636"/>
              <a:gd name="connsiteX1" fmla="*/ 103432 w 2379798"/>
              <a:gd name="connsiteY1" fmla="*/ 14492 h 959636"/>
              <a:gd name="connsiteX2" fmla="*/ 41396 w 2379798"/>
              <a:gd name="connsiteY2" fmla="*/ 950817 h 959636"/>
              <a:gd name="connsiteX3" fmla="*/ 131471 w 2379798"/>
              <a:gd name="connsiteY3" fmla="*/ 946104 h 959636"/>
              <a:gd name="connsiteX4" fmla="*/ 180715 w 2379798"/>
              <a:gd name="connsiteY4" fmla="*/ 11593 h 959636"/>
              <a:gd name="connsiteX5" fmla="*/ 359840 w 2379798"/>
              <a:gd name="connsiteY5" fmla="*/ 4875 h 959636"/>
              <a:gd name="connsiteX6" fmla="*/ 321975 w 2379798"/>
              <a:gd name="connsiteY6" fmla="*/ 943270 h 959636"/>
              <a:gd name="connsiteX7" fmla="*/ 403142 w 2379798"/>
              <a:gd name="connsiteY7" fmla="*/ 943270 h 959636"/>
              <a:gd name="connsiteX8" fmla="*/ 430829 w 2379798"/>
              <a:gd name="connsiteY8" fmla="*/ 1352 h 959636"/>
              <a:gd name="connsiteX9" fmla="*/ 610169 w 2379798"/>
              <a:gd name="connsiteY9" fmla="*/ 1801 h 959636"/>
              <a:gd name="connsiteX10" fmla="*/ 581988 w 2379798"/>
              <a:gd name="connsiteY10" fmla="*/ 946055 h 959636"/>
              <a:gd name="connsiteX11" fmla="*/ 658440 w 2379798"/>
              <a:gd name="connsiteY11" fmla="*/ 945198 h 959636"/>
              <a:gd name="connsiteX12" fmla="*/ 679518 w 2379798"/>
              <a:gd name="connsiteY12" fmla="*/ 13351 h 959636"/>
              <a:gd name="connsiteX13" fmla="*/ 875978 w 2379798"/>
              <a:gd name="connsiteY13" fmla="*/ 12496 h 959636"/>
              <a:gd name="connsiteX14" fmla="*/ 853192 w 2379798"/>
              <a:gd name="connsiteY14" fmla="*/ 945750 h 959636"/>
              <a:gd name="connsiteX15" fmla="*/ 934772 w 2379798"/>
              <a:gd name="connsiteY15" fmla="*/ 945749 h 959636"/>
              <a:gd name="connsiteX16" fmla="*/ 947097 w 2379798"/>
              <a:gd name="connsiteY16" fmla="*/ 7782 h 959636"/>
              <a:gd name="connsiteX17" fmla="*/ 1140704 w 2379798"/>
              <a:gd name="connsiteY17" fmla="*/ 6690 h 959636"/>
              <a:gd name="connsiteX18" fmla="*/ 1140917 w 2379798"/>
              <a:gd name="connsiteY18" fmla="*/ 950915 h 959636"/>
              <a:gd name="connsiteX19" fmla="*/ 1226020 w 2379798"/>
              <a:gd name="connsiteY19" fmla="*/ 950463 h 959636"/>
              <a:gd name="connsiteX20" fmla="*/ 1221446 w 2379798"/>
              <a:gd name="connsiteY20" fmla="*/ 6050 h 959636"/>
              <a:gd name="connsiteX21" fmla="*/ 1418185 w 2379798"/>
              <a:gd name="connsiteY21" fmla="*/ 4588 h 959636"/>
              <a:gd name="connsiteX22" fmla="*/ 1437862 w 2379798"/>
              <a:gd name="connsiteY22" fmla="*/ 955176 h 959636"/>
              <a:gd name="connsiteX23" fmla="*/ 1536843 w 2379798"/>
              <a:gd name="connsiteY23" fmla="*/ 950463 h 959636"/>
              <a:gd name="connsiteX24" fmla="*/ 1501211 w 2379798"/>
              <a:gd name="connsiteY24" fmla="*/ 5575 h 959636"/>
              <a:gd name="connsiteX25" fmla="*/ 1702540 w 2379798"/>
              <a:gd name="connsiteY25" fmla="*/ 3600 h 959636"/>
              <a:gd name="connsiteX26" fmla="*/ 1745420 w 2379798"/>
              <a:gd name="connsiteY26" fmla="*/ 952795 h 959636"/>
              <a:gd name="connsiteX27" fmla="*/ 1825605 w 2379798"/>
              <a:gd name="connsiteY27" fmla="*/ 954822 h 959636"/>
              <a:gd name="connsiteX28" fmla="*/ 1789475 w 2379798"/>
              <a:gd name="connsiteY28" fmla="*/ 5997 h 959636"/>
              <a:gd name="connsiteX29" fmla="*/ 1967360 w 2379798"/>
              <a:gd name="connsiteY29" fmla="*/ 2518 h 959636"/>
              <a:gd name="connsiteX30" fmla="*/ 2040349 w 2379798"/>
              <a:gd name="connsiteY30" fmla="*/ 959636 h 959636"/>
              <a:gd name="connsiteX31" fmla="*/ 2128215 w 2379798"/>
              <a:gd name="connsiteY31" fmla="*/ 954470 h 959636"/>
              <a:gd name="connsiteX32" fmla="*/ 2054770 w 2379798"/>
              <a:gd name="connsiteY32" fmla="*/ 1988 h 959636"/>
              <a:gd name="connsiteX33" fmla="*/ 2221232 w 2379798"/>
              <a:gd name="connsiteY33" fmla="*/ 1989 h 959636"/>
              <a:gd name="connsiteX34" fmla="*/ 2305100 w 2379798"/>
              <a:gd name="connsiteY34" fmla="*/ 949707 h 959636"/>
              <a:gd name="connsiteX35" fmla="*/ 2379798 w 2379798"/>
              <a:gd name="connsiteY35" fmla="*/ 945177 h 959636"/>
              <a:gd name="connsiteX0" fmla="*/ 0 w 2379798"/>
              <a:gd name="connsiteY0" fmla="*/ 20707 h 962096"/>
              <a:gd name="connsiteX1" fmla="*/ 103432 w 2379798"/>
              <a:gd name="connsiteY1" fmla="*/ 16952 h 962096"/>
              <a:gd name="connsiteX2" fmla="*/ 41396 w 2379798"/>
              <a:gd name="connsiteY2" fmla="*/ 953277 h 962096"/>
              <a:gd name="connsiteX3" fmla="*/ 131471 w 2379798"/>
              <a:gd name="connsiteY3" fmla="*/ 948564 h 962096"/>
              <a:gd name="connsiteX4" fmla="*/ 180715 w 2379798"/>
              <a:gd name="connsiteY4" fmla="*/ 14053 h 962096"/>
              <a:gd name="connsiteX5" fmla="*/ 365479 w 2379798"/>
              <a:gd name="connsiteY5" fmla="*/ 0 h 962096"/>
              <a:gd name="connsiteX6" fmla="*/ 321975 w 2379798"/>
              <a:gd name="connsiteY6" fmla="*/ 945730 h 962096"/>
              <a:gd name="connsiteX7" fmla="*/ 403142 w 2379798"/>
              <a:gd name="connsiteY7" fmla="*/ 945730 h 962096"/>
              <a:gd name="connsiteX8" fmla="*/ 430829 w 2379798"/>
              <a:gd name="connsiteY8" fmla="*/ 3812 h 962096"/>
              <a:gd name="connsiteX9" fmla="*/ 610169 w 2379798"/>
              <a:gd name="connsiteY9" fmla="*/ 4261 h 962096"/>
              <a:gd name="connsiteX10" fmla="*/ 581988 w 2379798"/>
              <a:gd name="connsiteY10" fmla="*/ 948515 h 962096"/>
              <a:gd name="connsiteX11" fmla="*/ 658440 w 2379798"/>
              <a:gd name="connsiteY11" fmla="*/ 947658 h 962096"/>
              <a:gd name="connsiteX12" fmla="*/ 679518 w 2379798"/>
              <a:gd name="connsiteY12" fmla="*/ 15811 h 962096"/>
              <a:gd name="connsiteX13" fmla="*/ 875978 w 2379798"/>
              <a:gd name="connsiteY13" fmla="*/ 14956 h 962096"/>
              <a:gd name="connsiteX14" fmla="*/ 853192 w 2379798"/>
              <a:gd name="connsiteY14" fmla="*/ 948210 h 962096"/>
              <a:gd name="connsiteX15" fmla="*/ 934772 w 2379798"/>
              <a:gd name="connsiteY15" fmla="*/ 948209 h 962096"/>
              <a:gd name="connsiteX16" fmla="*/ 947097 w 2379798"/>
              <a:gd name="connsiteY16" fmla="*/ 10242 h 962096"/>
              <a:gd name="connsiteX17" fmla="*/ 1140704 w 2379798"/>
              <a:gd name="connsiteY17" fmla="*/ 9150 h 962096"/>
              <a:gd name="connsiteX18" fmla="*/ 1140917 w 2379798"/>
              <a:gd name="connsiteY18" fmla="*/ 953375 h 962096"/>
              <a:gd name="connsiteX19" fmla="*/ 1226020 w 2379798"/>
              <a:gd name="connsiteY19" fmla="*/ 952923 h 962096"/>
              <a:gd name="connsiteX20" fmla="*/ 1221446 w 2379798"/>
              <a:gd name="connsiteY20" fmla="*/ 8510 h 962096"/>
              <a:gd name="connsiteX21" fmla="*/ 1418185 w 2379798"/>
              <a:gd name="connsiteY21" fmla="*/ 7048 h 962096"/>
              <a:gd name="connsiteX22" fmla="*/ 1437862 w 2379798"/>
              <a:gd name="connsiteY22" fmla="*/ 957636 h 962096"/>
              <a:gd name="connsiteX23" fmla="*/ 1536843 w 2379798"/>
              <a:gd name="connsiteY23" fmla="*/ 952923 h 962096"/>
              <a:gd name="connsiteX24" fmla="*/ 1501211 w 2379798"/>
              <a:gd name="connsiteY24" fmla="*/ 8035 h 962096"/>
              <a:gd name="connsiteX25" fmla="*/ 1702540 w 2379798"/>
              <a:gd name="connsiteY25" fmla="*/ 6060 h 962096"/>
              <a:gd name="connsiteX26" fmla="*/ 1745420 w 2379798"/>
              <a:gd name="connsiteY26" fmla="*/ 955255 h 962096"/>
              <a:gd name="connsiteX27" fmla="*/ 1825605 w 2379798"/>
              <a:gd name="connsiteY27" fmla="*/ 957282 h 962096"/>
              <a:gd name="connsiteX28" fmla="*/ 1789475 w 2379798"/>
              <a:gd name="connsiteY28" fmla="*/ 8457 h 962096"/>
              <a:gd name="connsiteX29" fmla="*/ 1967360 w 2379798"/>
              <a:gd name="connsiteY29" fmla="*/ 4978 h 962096"/>
              <a:gd name="connsiteX30" fmla="*/ 2040349 w 2379798"/>
              <a:gd name="connsiteY30" fmla="*/ 962096 h 962096"/>
              <a:gd name="connsiteX31" fmla="*/ 2128215 w 2379798"/>
              <a:gd name="connsiteY31" fmla="*/ 956930 h 962096"/>
              <a:gd name="connsiteX32" fmla="*/ 2054770 w 2379798"/>
              <a:gd name="connsiteY32" fmla="*/ 4448 h 962096"/>
              <a:gd name="connsiteX33" fmla="*/ 2221232 w 2379798"/>
              <a:gd name="connsiteY33" fmla="*/ 4449 h 962096"/>
              <a:gd name="connsiteX34" fmla="*/ 2305100 w 2379798"/>
              <a:gd name="connsiteY34" fmla="*/ 952167 h 962096"/>
              <a:gd name="connsiteX35" fmla="*/ 2379798 w 2379798"/>
              <a:gd name="connsiteY35" fmla="*/ 947637 h 962096"/>
              <a:gd name="connsiteX0" fmla="*/ 0 w 2379798"/>
              <a:gd name="connsiteY0" fmla="*/ 20707 h 962096"/>
              <a:gd name="connsiteX1" fmla="*/ 103432 w 2379798"/>
              <a:gd name="connsiteY1" fmla="*/ 16952 h 962096"/>
              <a:gd name="connsiteX2" fmla="*/ 41396 w 2379798"/>
              <a:gd name="connsiteY2" fmla="*/ 953277 h 962096"/>
              <a:gd name="connsiteX3" fmla="*/ 131471 w 2379798"/>
              <a:gd name="connsiteY3" fmla="*/ 948564 h 962096"/>
              <a:gd name="connsiteX4" fmla="*/ 194812 w 2379798"/>
              <a:gd name="connsiteY4" fmla="*/ 4274 h 962096"/>
              <a:gd name="connsiteX5" fmla="*/ 365479 w 2379798"/>
              <a:gd name="connsiteY5" fmla="*/ 0 h 962096"/>
              <a:gd name="connsiteX6" fmla="*/ 321975 w 2379798"/>
              <a:gd name="connsiteY6" fmla="*/ 945730 h 962096"/>
              <a:gd name="connsiteX7" fmla="*/ 403142 w 2379798"/>
              <a:gd name="connsiteY7" fmla="*/ 945730 h 962096"/>
              <a:gd name="connsiteX8" fmla="*/ 430829 w 2379798"/>
              <a:gd name="connsiteY8" fmla="*/ 3812 h 962096"/>
              <a:gd name="connsiteX9" fmla="*/ 610169 w 2379798"/>
              <a:gd name="connsiteY9" fmla="*/ 4261 h 962096"/>
              <a:gd name="connsiteX10" fmla="*/ 581988 w 2379798"/>
              <a:gd name="connsiteY10" fmla="*/ 948515 h 962096"/>
              <a:gd name="connsiteX11" fmla="*/ 658440 w 2379798"/>
              <a:gd name="connsiteY11" fmla="*/ 947658 h 962096"/>
              <a:gd name="connsiteX12" fmla="*/ 679518 w 2379798"/>
              <a:gd name="connsiteY12" fmla="*/ 15811 h 962096"/>
              <a:gd name="connsiteX13" fmla="*/ 875978 w 2379798"/>
              <a:gd name="connsiteY13" fmla="*/ 14956 h 962096"/>
              <a:gd name="connsiteX14" fmla="*/ 853192 w 2379798"/>
              <a:gd name="connsiteY14" fmla="*/ 948210 h 962096"/>
              <a:gd name="connsiteX15" fmla="*/ 934772 w 2379798"/>
              <a:gd name="connsiteY15" fmla="*/ 948209 h 962096"/>
              <a:gd name="connsiteX16" fmla="*/ 947097 w 2379798"/>
              <a:gd name="connsiteY16" fmla="*/ 10242 h 962096"/>
              <a:gd name="connsiteX17" fmla="*/ 1140704 w 2379798"/>
              <a:gd name="connsiteY17" fmla="*/ 9150 h 962096"/>
              <a:gd name="connsiteX18" fmla="*/ 1140917 w 2379798"/>
              <a:gd name="connsiteY18" fmla="*/ 953375 h 962096"/>
              <a:gd name="connsiteX19" fmla="*/ 1226020 w 2379798"/>
              <a:gd name="connsiteY19" fmla="*/ 952923 h 962096"/>
              <a:gd name="connsiteX20" fmla="*/ 1221446 w 2379798"/>
              <a:gd name="connsiteY20" fmla="*/ 8510 h 962096"/>
              <a:gd name="connsiteX21" fmla="*/ 1418185 w 2379798"/>
              <a:gd name="connsiteY21" fmla="*/ 7048 h 962096"/>
              <a:gd name="connsiteX22" fmla="*/ 1437862 w 2379798"/>
              <a:gd name="connsiteY22" fmla="*/ 957636 h 962096"/>
              <a:gd name="connsiteX23" fmla="*/ 1536843 w 2379798"/>
              <a:gd name="connsiteY23" fmla="*/ 952923 h 962096"/>
              <a:gd name="connsiteX24" fmla="*/ 1501211 w 2379798"/>
              <a:gd name="connsiteY24" fmla="*/ 8035 h 962096"/>
              <a:gd name="connsiteX25" fmla="*/ 1702540 w 2379798"/>
              <a:gd name="connsiteY25" fmla="*/ 6060 h 962096"/>
              <a:gd name="connsiteX26" fmla="*/ 1745420 w 2379798"/>
              <a:gd name="connsiteY26" fmla="*/ 955255 h 962096"/>
              <a:gd name="connsiteX27" fmla="*/ 1825605 w 2379798"/>
              <a:gd name="connsiteY27" fmla="*/ 957282 h 962096"/>
              <a:gd name="connsiteX28" fmla="*/ 1789475 w 2379798"/>
              <a:gd name="connsiteY28" fmla="*/ 8457 h 962096"/>
              <a:gd name="connsiteX29" fmla="*/ 1967360 w 2379798"/>
              <a:gd name="connsiteY29" fmla="*/ 4978 h 962096"/>
              <a:gd name="connsiteX30" fmla="*/ 2040349 w 2379798"/>
              <a:gd name="connsiteY30" fmla="*/ 962096 h 962096"/>
              <a:gd name="connsiteX31" fmla="*/ 2128215 w 2379798"/>
              <a:gd name="connsiteY31" fmla="*/ 956930 h 962096"/>
              <a:gd name="connsiteX32" fmla="*/ 2054770 w 2379798"/>
              <a:gd name="connsiteY32" fmla="*/ 4448 h 962096"/>
              <a:gd name="connsiteX33" fmla="*/ 2221232 w 2379798"/>
              <a:gd name="connsiteY33" fmla="*/ 4449 h 962096"/>
              <a:gd name="connsiteX34" fmla="*/ 2305100 w 2379798"/>
              <a:gd name="connsiteY34" fmla="*/ 952167 h 962096"/>
              <a:gd name="connsiteX35" fmla="*/ 2379798 w 2379798"/>
              <a:gd name="connsiteY35" fmla="*/ 947637 h 962096"/>
              <a:gd name="connsiteX0" fmla="*/ 0 w 2379798"/>
              <a:gd name="connsiteY0" fmla="*/ 20707 h 962096"/>
              <a:gd name="connsiteX1" fmla="*/ 106251 w 2379798"/>
              <a:gd name="connsiteY1" fmla="*/ 7173 h 962096"/>
              <a:gd name="connsiteX2" fmla="*/ 41396 w 2379798"/>
              <a:gd name="connsiteY2" fmla="*/ 953277 h 962096"/>
              <a:gd name="connsiteX3" fmla="*/ 131471 w 2379798"/>
              <a:gd name="connsiteY3" fmla="*/ 948564 h 962096"/>
              <a:gd name="connsiteX4" fmla="*/ 194812 w 2379798"/>
              <a:gd name="connsiteY4" fmla="*/ 4274 h 962096"/>
              <a:gd name="connsiteX5" fmla="*/ 365479 w 2379798"/>
              <a:gd name="connsiteY5" fmla="*/ 0 h 962096"/>
              <a:gd name="connsiteX6" fmla="*/ 321975 w 2379798"/>
              <a:gd name="connsiteY6" fmla="*/ 945730 h 962096"/>
              <a:gd name="connsiteX7" fmla="*/ 403142 w 2379798"/>
              <a:gd name="connsiteY7" fmla="*/ 945730 h 962096"/>
              <a:gd name="connsiteX8" fmla="*/ 430829 w 2379798"/>
              <a:gd name="connsiteY8" fmla="*/ 3812 h 962096"/>
              <a:gd name="connsiteX9" fmla="*/ 610169 w 2379798"/>
              <a:gd name="connsiteY9" fmla="*/ 4261 h 962096"/>
              <a:gd name="connsiteX10" fmla="*/ 581988 w 2379798"/>
              <a:gd name="connsiteY10" fmla="*/ 948515 h 962096"/>
              <a:gd name="connsiteX11" fmla="*/ 658440 w 2379798"/>
              <a:gd name="connsiteY11" fmla="*/ 947658 h 962096"/>
              <a:gd name="connsiteX12" fmla="*/ 679518 w 2379798"/>
              <a:gd name="connsiteY12" fmla="*/ 15811 h 962096"/>
              <a:gd name="connsiteX13" fmla="*/ 875978 w 2379798"/>
              <a:gd name="connsiteY13" fmla="*/ 14956 h 962096"/>
              <a:gd name="connsiteX14" fmla="*/ 853192 w 2379798"/>
              <a:gd name="connsiteY14" fmla="*/ 948210 h 962096"/>
              <a:gd name="connsiteX15" fmla="*/ 934772 w 2379798"/>
              <a:gd name="connsiteY15" fmla="*/ 948209 h 962096"/>
              <a:gd name="connsiteX16" fmla="*/ 947097 w 2379798"/>
              <a:gd name="connsiteY16" fmla="*/ 10242 h 962096"/>
              <a:gd name="connsiteX17" fmla="*/ 1140704 w 2379798"/>
              <a:gd name="connsiteY17" fmla="*/ 9150 h 962096"/>
              <a:gd name="connsiteX18" fmla="*/ 1140917 w 2379798"/>
              <a:gd name="connsiteY18" fmla="*/ 953375 h 962096"/>
              <a:gd name="connsiteX19" fmla="*/ 1226020 w 2379798"/>
              <a:gd name="connsiteY19" fmla="*/ 952923 h 962096"/>
              <a:gd name="connsiteX20" fmla="*/ 1221446 w 2379798"/>
              <a:gd name="connsiteY20" fmla="*/ 8510 h 962096"/>
              <a:gd name="connsiteX21" fmla="*/ 1418185 w 2379798"/>
              <a:gd name="connsiteY21" fmla="*/ 7048 h 962096"/>
              <a:gd name="connsiteX22" fmla="*/ 1437862 w 2379798"/>
              <a:gd name="connsiteY22" fmla="*/ 957636 h 962096"/>
              <a:gd name="connsiteX23" fmla="*/ 1536843 w 2379798"/>
              <a:gd name="connsiteY23" fmla="*/ 952923 h 962096"/>
              <a:gd name="connsiteX24" fmla="*/ 1501211 w 2379798"/>
              <a:gd name="connsiteY24" fmla="*/ 8035 h 962096"/>
              <a:gd name="connsiteX25" fmla="*/ 1702540 w 2379798"/>
              <a:gd name="connsiteY25" fmla="*/ 6060 h 962096"/>
              <a:gd name="connsiteX26" fmla="*/ 1745420 w 2379798"/>
              <a:gd name="connsiteY26" fmla="*/ 955255 h 962096"/>
              <a:gd name="connsiteX27" fmla="*/ 1825605 w 2379798"/>
              <a:gd name="connsiteY27" fmla="*/ 957282 h 962096"/>
              <a:gd name="connsiteX28" fmla="*/ 1789475 w 2379798"/>
              <a:gd name="connsiteY28" fmla="*/ 8457 h 962096"/>
              <a:gd name="connsiteX29" fmla="*/ 1967360 w 2379798"/>
              <a:gd name="connsiteY29" fmla="*/ 4978 h 962096"/>
              <a:gd name="connsiteX30" fmla="*/ 2040349 w 2379798"/>
              <a:gd name="connsiteY30" fmla="*/ 962096 h 962096"/>
              <a:gd name="connsiteX31" fmla="*/ 2128215 w 2379798"/>
              <a:gd name="connsiteY31" fmla="*/ 956930 h 962096"/>
              <a:gd name="connsiteX32" fmla="*/ 2054770 w 2379798"/>
              <a:gd name="connsiteY32" fmla="*/ 4448 h 962096"/>
              <a:gd name="connsiteX33" fmla="*/ 2221232 w 2379798"/>
              <a:gd name="connsiteY33" fmla="*/ 4449 h 962096"/>
              <a:gd name="connsiteX34" fmla="*/ 2305100 w 2379798"/>
              <a:gd name="connsiteY34" fmla="*/ 952167 h 962096"/>
              <a:gd name="connsiteX35" fmla="*/ 2379798 w 2379798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15811 h 962096"/>
              <a:gd name="connsiteX13" fmla="*/ 873159 w 2376979"/>
              <a:gd name="connsiteY13" fmla="*/ 14956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4278 w 2376979"/>
              <a:gd name="connsiteY16" fmla="*/ 10242 h 962096"/>
              <a:gd name="connsiteX17" fmla="*/ 1137885 w 2376979"/>
              <a:gd name="connsiteY17" fmla="*/ 9150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1862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15811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4278 w 2376979"/>
              <a:gd name="connsiteY16" fmla="*/ 10242 h 962096"/>
              <a:gd name="connsiteX17" fmla="*/ 1137885 w 2376979"/>
              <a:gd name="connsiteY17" fmla="*/ 9150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1862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4278 w 2376979"/>
              <a:gd name="connsiteY16" fmla="*/ 10242 h 962096"/>
              <a:gd name="connsiteX17" fmla="*/ 1137885 w 2376979"/>
              <a:gd name="connsiteY17" fmla="*/ 9150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1862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7885 w 2376979"/>
              <a:gd name="connsiteY17" fmla="*/ 9150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1862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1862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7048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847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5177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28652 w 2376979"/>
              <a:gd name="connsiteY3" fmla="*/ 94856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38577 w 2376979"/>
              <a:gd name="connsiteY2" fmla="*/ 953277 h 962096"/>
              <a:gd name="connsiteX3" fmla="*/ 145568 w 2376979"/>
              <a:gd name="connsiteY3" fmla="*/ 951009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55492 w 2376979"/>
              <a:gd name="connsiteY2" fmla="*/ 943497 h 962096"/>
              <a:gd name="connsiteX3" fmla="*/ 145568 w 2376979"/>
              <a:gd name="connsiteY3" fmla="*/ 951009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55492 w 2376979"/>
              <a:gd name="connsiteY2" fmla="*/ 943497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00323 w 2376979"/>
              <a:gd name="connsiteY7" fmla="*/ 94573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19156 w 2376979"/>
              <a:gd name="connsiteY6" fmla="*/ 945730 h 962096"/>
              <a:gd name="connsiteX7" fmla="*/ 417239 w 2376979"/>
              <a:gd name="connsiteY7" fmla="*/ 943285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47348 w 2376979"/>
              <a:gd name="connsiteY6" fmla="*/ 945730 h 962096"/>
              <a:gd name="connsiteX7" fmla="*/ 417239 w 2376979"/>
              <a:gd name="connsiteY7" fmla="*/ 943285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30432 w 2376979"/>
              <a:gd name="connsiteY6" fmla="*/ 943285 h 962096"/>
              <a:gd name="connsiteX7" fmla="*/ 417239 w 2376979"/>
              <a:gd name="connsiteY7" fmla="*/ 943285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30432 w 2376979"/>
              <a:gd name="connsiteY6" fmla="*/ 943285 h 962096"/>
              <a:gd name="connsiteX7" fmla="*/ 403142 w 2376979"/>
              <a:gd name="connsiteY7" fmla="*/ 94084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302281 w 2376979"/>
              <a:gd name="connsiteY34" fmla="*/ 952167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30432 w 2376979"/>
              <a:gd name="connsiteY6" fmla="*/ 943285 h 962096"/>
              <a:gd name="connsiteX7" fmla="*/ 403142 w 2376979"/>
              <a:gd name="connsiteY7" fmla="*/ 94084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296642 w 2376979"/>
              <a:gd name="connsiteY34" fmla="*/ 935052 h 962096"/>
              <a:gd name="connsiteX35" fmla="*/ 2376979 w 2376979"/>
              <a:gd name="connsiteY35" fmla="*/ 947637 h 962096"/>
              <a:gd name="connsiteX0" fmla="*/ 0 w 2376979"/>
              <a:gd name="connsiteY0" fmla="*/ 10928 h 962096"/>
              <a:gd name="connsiteX1" fmla="*/ 103432 w 2376979"/>
              <a:gd name="connsiteY1" fmla="*/ 7173 h 962096"/>
              <a:gd name="connsiteX2" fmla="*/ 61131 w 2376979"/>
              <a:gd name="connsiteY2" fmla="*/ 945942 h 962096"/>
              <a:gd name="connsiteX3" fmla="*/ 156844 w 2376979"/>
              <a:gd name="connsiteY3" fmla="*/ 943674 h 962096"/>
              <a:gd name="connsiteX4" fmla="*/ 191993 w 2376979"/>
              <a:gd name="connsiteY4" fmla="*/ 4274 h 962096"/>
              <a:gd name="connsiteX5" fmla="*/ 362660 w 2376979"/>
              <a:gd name="connsiteY5" fmla="*/ 0 h 962096"/>
              <a:gd name="connsiteX6" fmla="*/ 330432 w 2376979"/>
              <a:gd name="connsiteY6" fmla="*/ 943285 h 962096"/>
              <a:gd name="connsiteX7" fmla="*/ 403142 w 2376979"/>
              <a:gd name="connsiteY7" fmla="*/ 940840 h 962096"/>
              <a:gd name="connsiteX8" fmla="*/ 428010 w 2376979"/>
              <a:gd name="connsiteY8" fmla="*/ 3812 h 962096"/>
              <a:gd name="connsiteX9" fmla="*/ 607350 w 2376979"/>
              <a:gd name="connsiteY9" fmla="*/ 4261 h 962096"/>
              <a:gd name="connsiteX10" fmla="*/ 579169 w 2376979"/>
              <a:gd name="connsiteY10" fmla="*/ 948515 h 962096"/>
              <a:gd name="connsiteX11" fmla="*/ 655621 w 2376979"/>
              <a:gd name="connsiteY11" fmla="*/ 947658 h 962096"/>
              <a:gd name="connsiteX12" fmla="*/ 676699 w 2376979"/>
              <a:gd name="connsiteY12" fmla="*/ 3587 h 962096"/>
              <a:gd name="connsiteX13" fmla="*/ 873159 w 2376979"/>
              <a:gd name="connsiteY13" fmla="*/ 2732 h 962096"/>
              <a:gd name="connsiteX14" fmla="*/ 850373 w 2376979"/>
              <a:gd name="connsiteY14" fmla="*/ 948210 h 962096"/>
              <a:gd name="connsiteX15" fmla="*/ 931953 w 2376979"/>
              <a:gd name="connsiteY15" fmla="*/ 948209 h 962096"/>
              <a:gd name="connsiteX16" fmla="*/ 947097 w 2376979"/>
              <a:gd name="connsiteY16" fmla="*/ 2908 h 962096"/>
              <a:gd name="connsiteX17" fmla="*/ 1135065 w 2376979"/>
              <a:gd name="connsiteY17" fmla="*/ 1815 h 962096"/>
              <a:gd name="connsiteX18" fmla="*/ 1138098 w 2376979"/>
              <a:gd name="connsiteY18" fmla="*/ 953375 h 962096"/>
              <a:gd name="connsiteX19" fmla="*/ 1223201 w 2376979"/>
              <a:gd name="connsiteY19" fmla="*/ 952923 h 962096"/>
              <a:gd name="connsiteX20" fmla="*/ 1221447 w 2376979"/>
              <a:gd name="connsiteY20" fmla="*/ 8510 h 962096"/>
              <a:gd name="connsiteX21" fmla="*/ 1415366 w 2376979"/>
              <a:gd name="connsiteY21" fmla="*/ 4603 h 962096"/>
              <a:gd name="connsiteX22" fmla="*/ 1435043 w 2376979"/>
              <a:gd name="connsiteY22" fmla="*/ 957636 h 962096"/>
              <a:gd name="connsiteX23" fmla="*/ 1534024 w 2376979"/>
              <a:gd name="connsiteY23" fmla="*/ 952923 h 962096"/>
              <a:gd name="connsiteX24" fmla="*/ 1498392 w 2376979"/>
              <a:gd name="connsiteY24" fmla="*/ 8035 h 962096"/>
              <a:gd name="connsiteX25" fmla="*/ 1699721 w 2376979"/>
              <a:gd name="connsiteY25" fmla="*/ 6060 h 962096"/>
              <a:gd name="connsiteX26" fmla="*/ 1742601 w 2376979"/>
              <a:gd name="connsiteY26" fmla="*/ 955255 h 962096"/>
              <a:gd name="connsiteX27" fmla="*/ 1822786 w 2376979"/>
              <a:gd name="connsiteY27" fmla="*/ 957282 h 962096"/>
              <a:gd name="connsiteX28" fmla="*/ 1786656 w 2376979"/>
              <a:gd name="connsiteY28" fmla="*/ 8457 h 962096"/>
              <a:gd name="connsiteX29" fmla="*/ 1964541 w 2376979"/>
              <a:gd name="connsiteY29" fmla="*/ 4978 h 962096"/>
              <a:gd name="connsiteX30" fmla="*/ 2037530 w 2376979"/>
              <a:gd name="connsiteY30" fmla="*/ 962096 h 962096"/>
              <a:gd name="connsiteX31" fmla="*/ 2125396 w 2376979"/>
              <a:gd name="connsiteY31" fmla="*/ 956930 h 962096"/>
              <a:gd name="connsiteX32" fmla="*/ 2051951 w 2376979"/>
              <a:gd name="connsiteY32" fmla="*/ 4448 h 962096"/>
              <a:gd name="connsiteX33" fmla="*/ 2218413 w 2376979"/>
              <a:gd name="connsiteY33" fmla="*/ 4449 h 962096"/>
              <a:gd name="connsiteX34" fmla="*/ 2296642 w 2376979"/>
              <a:gd name="connsiteY34" fmla="*/ 935052 h 962096"/>
              <a:gd name="connsiteX35" fmla="*/ 2376979 w 2376979"/>
              <a:gd name="connsiteY35" fmla="*/ 947637 h 962096"/>
              <a:gd name="connsiteX0" fmla="*/ 0 w 2374160"/>
              <a:gd name="connsiteY0" fmla="*/ 10928 h 962096"/>
              <a:gd name="connsiteX1" fmla="*/ 103432 w 2374160"/>
              <a:gd name="connsiteY1" fmla="*/ 7173 h 962096"/>
              <a:gd name="connsiteX2" fmla="*/ 61131 w 2374160"/>
              <a:gd name="connsiteY2" fmla="*/ 945942 h 962096"/>
              <a:gd name="connsiteX3" fmla="*/ 156844 w 2374160"/>
              <a:gd name="connsiteY3" fmla="*/ 943674 h 962096"/>
              <a:gd name="connsiteX4" fmla="*/ 191993 w 2374160"/>
              <a:gd name="connsiteY4" fmla="*/ 4274 h 962096"/>
              <a:gd name="connsiteX5" fmla="*/ 362660 w 2374160"/>
              <a:gd name="connsiteY5" fmla="*/ 0 h 962096"/>
              <a:gd name="connsiteX6" fmla="*/ 330432 w 2374160"/>
              <a:gd name="connsiteY6" fmla="*/ 943285 h 962096"/>
              <a:gd name="connsiteX7" fmla="*/ 403142 w 2374160"/>
              <a:gd name="connsiteY7" fmla="*/ 940840 h 962096"/>
              <a:gd name="connsiteX8" fmla="*/ 428010 w 2374160"/>
              <a:gd name="connsiteY8" fmla="*/ 3812 h 962096"/>
              <a:gd name="connsiteX9" fmla="*/ 607350 w 2374160"/>
              <a:gd name="connsiteY9" fmla="*/ 4261 h 962096"/>
              <a:gd name="connsiteX10" fmla="*/ 579169 w 2374160"/>
              <a:gd name="connsiteY10" fmla="*/ 948515 h 962096"/>
              <a:gd name="connsiteX11" fmla="*/ 655621 w 2374160"/>
              <a:gd name="connsiteY11" fmla="*/ 947658 h 962096"/>
              <a:gd name="connsiteX12" fmla="*/ 676699 w 2374160"/>
              <a:gd name="connsiteY12" fmla="*/ 3587 h 962096"/>
              <a:gd name="connsiteX13" fmla="*/ 873159 w 2374160"/>
              <a:gd name="connsiteY13" fmla="*/ 2732 h 962096"/>
              <a:gd name="connsiteX14" fmla="*/ 850373 w 2374160"/>
              <a:gd name="connsiteY14" fmla="*/ 948210 h 962096"/>
              <a:gd name="connsiteX15" fmla="*/ 931953 w 2374160"/>
              <a:gd name="connsiteY15" fmla="*/ 948209 h 962096"/>
              <a:gd name="connsiteX16" fmla="*/ 947097 w 2374160"/>
              <a:gd name="connsiteY16" fmla="*/ 2908 h 962096"/>
              <a:gd name="connsiteX17" fmla="*/ 1135065 w 2374160"/>
              <a:gd name="connsiteY17" fmla="*/ 1815 h 962096"/>
              <a:gd name="connsiteX18" fmla="*/ 1138098 w 2374160"/>
              <a:gd name="connsiteY18" fmla="*/ 953375 h 962096"/>
              <a:gd name="connsiteX19" fmla="*/ 1223201 w 2374160"/>
              <a:gd name="connsiteY19" fmla="*/ 952923 h 962096"/>
              <a:gd name="connsiteX20" fmla="*/ 1221447 w 2374160"/>
              <a:gd name="connsiteY20" fmla="*/ 8510 h 962096"/>
              <a:gd name="connsiteX21" fmla="*/ 1415366 w 2374160"/>
              <a:gd name="connsiteY21" fmla="*/ 4603 h 962096"/>
              <a:gd name="connsiteX22" fmla="*/ 1435043 w 2374160"/>
              <a:gd name="connsiteY22" fmla="*/ 957636 h 962096"/>
              <a:gd name="connsiteX23" fmla="*/ 1534024 w 2374160"/>
              <a:gd name="connsiteY23" fmla="*/ 952923 h 962096"/>
              <a:gd name="connsiteX24" fmla="*/ 1498392 w 2374160"/>
              <a:gd name="connsiteY24" fmla="*/ 8035 h 962096"/>
              <a:gd name="connsiteX25" fmla="*/ 1699721 w 2374160"/>
              <a:gd name="connsiteY25" fmla="*/ 6060 h 962096"/>
              <a:gd name="connsiteX26" fmla="*/ 1742601 w 2374160"/>
              <a:gd name="connsiteY26" fmla="*/ 955255 h 962096"/>
              <a:gd name="connsiteX27" fmla="*/ 1822786 w 2374160"/>
              <a:gd name="connsiteY27" fmla="*/ 957282 h 962096"/>
              <a:gd name="connsiteX28" fmla="*/ 1786656 w 2374160"/>
              <a:gd name="connsiteY28" fmla="*/ 8457 h 962096"/>
              <a:gd name="connsiteX29" fmla="*/ 1964541 w 2374160"/>
              <a:gd name="connsiteY29" fmla="*/ 4978 h 962096"/>
              <a:gd name="connsiteX30" fmla="*/ 2037530 w 2374160"/>
              <a:gd name="connsiteY30" fmla="*/ 962096 h 962096"/>
              <a:gd name="connsiteX31" fmla="*/ 2125396 w 2374160"/>
              <a:gd name="connsiteY31" fmla="*/ 956930 h 962096"/>
              <a:gd name="connsiteX32" fmla="*/ 2051951 w 2374160"/>
              <a:gd name="connsiteY32" fmla="*/ 4448 h 962096"/>
              <a:gd name="connsiteX33" fmla="*/ 2218413 w 2374160"/>
              <a:gd name="connsiteY33" fmla="*/ 4449 h 962096"/>
              <a:gd name="connsiteX34" fmla="*/ 2296642 w 2374160"/>
              <a:gd name="connsiteY34" fmla="*/ 935052 h 962096"/>
              <a:gd name="connsiteX35" fmla="*/ 2374160 w 2374160"/>
              <a:gd name="connsiteY35" fmla="*/ 935412 h 962096"/>
              <a:gd name="connsiteX0" fmla="*/ 0 w 2374160"/>
              <a:gd name="connsiteY0" fmla="*/ 10928 h 962096"/>
              <a:gd name="connsiteX1" fmla="*/ 103432 w 2374160"/>
              <a:gd name="connsiteY1" fmla="*/ 7173 h 962096"/>
              <a:gd name="connsiteX2" fmla="*/ 61131 w 2374160"/>
              <a:gd name="connsiteY2" fmla="*/ 945942 h 962096"/>
              <a:gd name="connsiteX3" fmla="*/ 156844 w 2374160"/>
              <a:gd name="connsiteY3" fmla="*/ 943674 h 962096"/>
              <a:gd name="connsiteX4" fmla="*/ 191993 w 2374160"/>
              <a:gd name="connsiteY4" fmla="*/ 4274 h 962096"/>
              <a:gd name="connsiteX5" fmla="*/ 362660 w 2374160"/>
              <a:gd name="connsiteY5" fmla="*/ 0 h 962096"/>
              <a:gd name="connsiteX6" fmla="*/ 330432 w 2374160"/>
              <a:gd name="connsiteY6" fmla="*/ 943285 h 962096"/>
              <a:gd name="connsiteX7" fmla="*/ 403142 w 2374160"/>
              <a:gd name="connsiteY7" fmla="*/ 940840 h 962096"/>
              <a:gd name="connsiteX8" fmla="*/ 428010 w 2374160"/>
              <a:gd name="connsiteY8" fmla="*/ 3812 h 962096"/>
              <a:gd name="connsiteX9" fmla="*/ 607350 w 2374160"/>
              <a:gd name="connsiteY9" fmla="*/ 4261 h 962096"/>
              <a:gd name="connsiteX10" fmla="*/ 579169 w 2374160"/>
              <a:gd name="connsiteY10" fmla="*/ 948515 h 962096"/>
              <a:gd name="connsiteX11" fmla="*/ 655621 w 2374160"/>
              <a:gd name="connsiteY11" fmla="*/ 947658 h 962096"/>
              <a:gd name="connsiteX12" fmla="*/ 676699 w 2374160"/>
              <a:gd name="connsiteY12" fmla="*/ 3587 h 962096"/>
              <a:gd name="connsiteX13" fmla="*/ 873159 w 2374160"/>
              <a:gd name="connsiteY13" fmla="*/ 2732 h 962096"/>
              <a:gd name="connsiteX14" fmla="*/ 850373 w 2374160"/>
              <a:gd name="connsiteY14" fmla="*/ 948210 h 962096"/>
              <a:gd name="connsiteX15" fmla="*/ 931953 w 2374160"/>
              <a:gd name="connsiteY15" fmla="*/ 948209 h 962096"/>
              <a:gd name="connsiteX16" fmla="*/ 947097 w 2374160"/>
              <a:gd name="connsiteY16" fmla="*/ 2908 h 962096"/>
              <a:gd name="connsiteX17" fmla="*/ 1135065 w 2374160"/>
              <a:gd name="connsiteY17" fmla="*/ 1815 h 962096"/>
              <a:gd name="connsiteX18" fmla="*/ 1138098 w 2374160"/>
              <a:gd name="connsiteY18" fmla="*/ 953375 h 962096"/>
              <a:gd name="connsiteX19" fmla="*/ 1223201 w 2374160"/>
              <a:gd name="connsiteY19" fmla="*/ 952923 h 962096"/>
              <a:gd name="connsiteX20" fmla="*/ 1221447 w 2374160"/>
              <a:gd name="connsiteY20" fmla="*/ 8510 h 962096"/>
              <a:gd name="connsiteX21" fmla="*/ 1415366 w 2374160"/>
              <a:gd name="connsiteY21" fmla="*/ 4603 h 962096"/>
              <a:gd name="connsiteX22" fmla="*/ 1435043 w 2374160"/>
              <a:gd name="connsiteY22" fmla="*/ 957636 h 962096"/>
              <a:gd name="connsiteX23" fmla="*/ 1534024 w 2374160"/>
              <a:gd name="connsiteY23" fmla="*/ 952923 h 962096"/>
              <a:gd name="connsiteX24" fmla="*/ 1498392 w 2374160"/>
              <a:gd name="connsiteY24" fmla="*/ 8035 h 962096"/>
              <a:gd name="connsiteX25" fmla="*/ 1699721 w 2374160"/>
              <a:gd name="connsiteY25" fmla="*/ 6060 h 962096"/>
              <a:gd name="connsiteX26" fmla="*/ 1742601 w 2374160"/>
              <a:gd name="connsiteY26" fmla="*/ 955255 h 962096"/>
              <a:gd name="connsiteX27" fmla="*/ 1822786 w 2374160"/>
              <a:gd name="connsiteY27" fmla="*/ 957282 h 962096"/>
              <a:gd name="connsiteX28" fmla="*/ 1786656 w 2374160"/>
              <a:gd name="connsiteY28" fmla="*/ 8457 h 962096"/>
              <a:gd name="connsiteX29" fmla="*/ 1964541 w 2374160"/>
              <a:gd name="connsiteY29" fmla="*/ 4978 h 962096"/>
              <a:gd name="connsiteX30" fmla="*/ 2037530 w 2374160"/>
              <a:gd name="connsiteY30" fmla="*/ 962096 h 962096"/>
              <a:gd name="connsiteX31" fmla="*/ 2125396 w 2374160"/>
              <a:gd name="connsiteY31" fmla="*/ 934926 h 962096"/>
              <a:gd name="connsiteX32" fmla="*/ 2051951 w 2374160"/>
              <a:gd name="connsiteY32" fmla="*/ 4448 h 962096"/>
              <a:gd name="connsiteX33" fmla="*/ 2218413 w 2374160"/>
              <a:gd name="connsiteY33" fmla="*/ 4449 h 962096"/>
              <a:gd name="connsiteX34" fmla="*/ 2296642 w 2374160"/>
              <a:gd name="connsiteY34" fmla="*/ 935052 h 962096"/>
              <a:gd name="connsiteX35" fmla="*/ 2374160 w 2374160"/>
              <a:gd name="connsiteY35" fmla="*/ 935412 h 962096"/>
              <a:gd name="connsiteX0" fmla="*/ 0 w 2374160"/>
              <a:gd name="connsiteY0" fmla="*/ 10928 h 957636"/>
              <a:gd name="connsiteX1" fmla="*/ 103432 w 2374160"/>
              <a:gd name="connsiteY1" fmla="*/ 7173 h 957636"/>
              <a:gd name="connsiteX2" fmla="*/ 61131 w 2374160"/>
              <a:gd name="connsiteY2" fmla="*/ 945942 h 957636"/>
              <a:gd name="connsiteX3" fmla="*/ 156844 w 2374160"/>
              <a:gd name="connsiteY3" fmla="*/ 943674 h 957636"/>
              <a:gd name="connsiteX4" fmla="*/ 191993 w 2374160"/>
              <a:gd name="connsiteY4" fmla="*/ 4274 h 957636"/>
              <a:gd name="connsiteX5" fmla="*/ 362660 w 2374160"/>
              <a:gd name="connsiteY5" fmla="*/ 0 h 957636"/>
              <a:gd name="connsiteX6" fmla="*/ 330432 w 2374160"/>
              <a:gd name="connsiteY6" fmla="*/ 943285 h 957636"/>
              <a:gd name="connsiteX7" fmla="*/ 403142 w 2374160"/>
              <a:gd name="connsiteY7" fmla="*/ 940840 h 957636"/>
              <a:gd name="connsiteX8" fmla="*/ 428010 w 2374160"/>
              <a:gd name="connsiteY8" fmla="*/ 3812 h 957636"/>
              <a:gd name="connsiteX9" fmla="*/ 607350 w 2374160"/>
              <a:gd name="connsiteY9" fmla="*/ 4261 h 957636"/>
              <a:gd name="connsiteX10" fmla="*/ 579169 w 2374160"/>
              <a:gd name="connsiteY10" fmla="*/ 948515 h 957636"/>
              <a:gd name="connsiteX11" fmla="*/ 655621 w 2374160"/>
              <a:gd name="connsiteY11" fmla="*/ 947658 h 957636"/>
              <a:gd name="connsiteX12" fmla="*/ 676699 w 2374160"/>
              <a:gd name="connsiteY12" fmla="*/ 3587 h 957636"/>
              <a:gd name="connsiteX13" fmla="*/ 873159 w 2374160"/>
              <a:gd name="connsiteY13" fmla="*/ 2732 h 957636"/>
              <a:gd name="connsiteX14" fmla="*/ 850373 w 2374160"/>
              <a:gd name="connsiteY14" fmla="*/ 948210 h 957636"/>
              <a:gd name="connsiteX15" fmla="*/ 931953 w 2374160"/>
              <a:gd name="connsiteY15" fmla="*/ 948209 h 957636"/>
              <a:gd name="connsiteX16" fmla="*/ 947097 w 2374160"/>
              <a:gd name="connsiteY16" fmla="*/ 2908 h 957636"/>
              <a:gd name="connsiteX17" fmla="*/ 1135065 w 2374160"/>
              <a:gd name="connsiteY17" fmla="*/ 1815 h 957636"/>
              <a:gd name="connsiteX18" fmla="*/ 1138098 w 2374160"/>
              <a:gd name="connsiteY18" fmla="*/ 953375 h 957636"/>
              <a:gd name="connsiteX19" fmla="*/ 1223201 w 2374160"/>
              <a:gd name="connsiteY19" fmla="*/ 952923 h 957636"/>
              <a:gd name="connsiteX20" fmla="*/ 1221447 w 2374160"/>
              <a:gd name="connsiteY20" fmla="*/ 8510 h 957636"/>
              <a:gd name="connsiteX21" fmla="*/ 1415366 w 2374160"/>
              <a:gd name="connsiteY21" fmla="*/ 4603 h 957636"/>
              <a:gd name="connsiteX22" fmla="*/ 1435043 w 2374160"/>
              <a:gd name="connsiteY22" fmla="*/ 957636 h 957636"/>
              <a:gd name="connsiteX23" fmla="*/ 1534024 w 2374160"/>
              <a:gd name="connsiteY23" fmla="*/ 952923 h 957636"/>
              <a:gd name="connsiteX24" fmla="*/ 1498392 w 2374160"/>
              <a:gd name="connsiteY24" fmla="*/ 8035 h 957636"/>
              <a:gd name="connsiteX25" fmla="*/ 1699721 w 2374160"/>
              <a:gd name="connsiteY25" fmla="*/ 6060 h 957636"/>
              <a:gd name="connsiteX26" fmla="*/ 1742601 w 2374160"/>
              <a:gd name="connsiteY26" fmla="*/ 955255 h 957636"/>
              <a:gd name="connsiteX27" fmla="*/ 1822786 w 2374160"/>
              <a:gd name="connsiteY27" fmla="*/ 957282 h 957636"/>
              <a:gd name="connsiteX28" fmla="*/ 1786656 w 2374160"/>
              <a:gd name="connsiteY28" fmla="*/ 8457 h 957636"/>
              <a:gd name="connsiteX29" fmla="*/ 1964541 w 2374160"/>
              <a:gd name="connsiteY29" fmla="*/ 4978 h 957636"/>
              <a:gd name="connsiteX30" fmla="*/ 2034710 w 2374160"/>
              <a:gd name="connsiteY30" fmla="*/ 935202 h 957636"/>
              <a:gd name="connsiteX31" fmla="*/ 2125396 w 2374160"/>
              <a:gd name="connsiteY31" fmla="*/ 934926 h 957636"/>
              <a:gd name="connsiteX32" fmla="*/ 2051951 w 2374160"/>
              <a:gd name="connsiteY32" fmla="*/ 4448 h 957636"/>
              <a:gd name="connsiteX33" fmla="*/ 2218413 w 2374160"/>
              <a:gd name="connsiteY33" fmla="*/ 4449 h 957636"/>
              <a:gd name="connsiteX34" fmla="*/ 2296642 w 2374160"/>
              <a:gd name="connsiteY34" fmla="*/ 935052 h 957636"/>
              <a:gd name="connsiteX35" fmla="*/ 2374160 w 2374160"/>
              <a:gd name="connsiteY35" fmla="*/ 935412 h 957636"/>
              <a:gd name="connsiteX0" fmla="*/ 0 w 2374160"/>
              <a:gd name="connsiteY0" fmla="*/ 10928 h 957636"/>
              <a:gd name="connsiteX1" fmla="*/ 103432 w 2374160"/>
              <a:gd name="connsiteY1" fmla="*/ 7173 h 957636"/>
              <a:gd name="connsiteX2" fmla="*/ 61131 w 2374160"/>
              <a:gd name="connsiteY2" fmla="*/ 945942 h 957636"/>
              <a:gd name="connsiteX3" fmla="*/ 156844 w 2374160"/>
              <a:gd name="connsiteY3" fmla="*/ 943674 h 957636"/>
              <a:gd name="connsiteX4" fmla="*/ 191993 w 2374160"/>
              <a:gd name="connsiteY4" fmla="*/ 4274 h 957636"/>
              <a:gd name="connsiteX5" fmla="*/ 362660 w 2374160"/>
              <a:gd name="connsiteY5" fmla="*/ 0 h 957636"/>
              <a:gd name="connsiteX6" fmla="*/ 330432 w 2374160"/>
              <a:gd name="connsiteY6" fmla="*/ 943285 h 957636"/>
              <a:gd name="connsiteX7" fmla="*/ 403142 w 2374160"/>
              <a:gd name="connsiteY7" fmla="*/ 940840 h 957636"/>
              <a:gd name="connsiteX8" fmla="*/ 428010 w 2374160"/>
              <a:gd name="connsiteY8" fmla="*/ 3812 h 957636"/>
              <a:gd name="connsiteX9" fmla="*/ 607350 w 2374160"/>
              <a:gd name="connsiteY9" fmla="*/ 4261 h 957636"/>
              <a:gd name="connsiteX10" fmla="*/ 579169 w 2374160"/>
              <a:gd name="connsiteY10" fmla="*/ 948515 h 957636"/>
              <a:gd name="connsiteX11" fmla="*/ 655621 w 2374160"/>
              <a:gd name="connsiteY11" fmla="*/ 947658 h 957636"/>
              <a:gd name="connsiteX12" fmla="*/ 676699 w 2374160"/>
              <a:gd name="connsiteY12" fmla="*/ 3587 h 957636"/>
              <a:gd name="connsiteX13" fmla="*/ 873159 w 2374160"/>
              <a:gd name="connsiteY13" fmla="*/ 2732 h 957636"/>
              <a:gd name="connsiteX14" fmla="*/ 850373 w 2374160"/>
              <a:gd name="connsiteY14" fmla="*/ 948210 h 957636"/>
              <a:gd name="connsiteX15" fmla="*/ 931953 w 2374160"/>
              <a:gd name="connsiteY15" fmla="*/ 948209 h 957636"/>
              <a:gd name="connsiteX16" fmla="*/ 947097 w 2374160"/>
              <a:gd name="connsiteY16" fmla="*/ 2908 h 957636"/>
              <a:gd name="connsiteX17" fmla="*/ 1135065 w 2374160"/>
              <a:gd name="connsiteY17" fmla="*/ 1815 h 957636"/>
              <a:gd name="connsiteX18" fmla="*/ 1138098 w 2374160"/>
              <a:gd name="connsiteY18" fmla="*/ 953375 h 957636"/>
              <a:gd name="connsiteX19" fmla="*/ 1223201 w 2374160"/>
              <a:gd name="connsiteY19" fmla="*/ 952923 h 957636"/>
              <a:gd name="connsiteX20" fmla="*/ 1221447 w 2374160"/>
              <a:gd name="connsiteY20" fmla="*/ 8510 h 957636"/>
              <a:gd name="connsiteX21" fmla="*/ 1415366 w 2374160"/>
              <a:gd name="connsiteY21" fmla="*/ 4603 h 957636"/>
              <a:gd name="connsiteX22" fmla="*/ 1435043 w 2374160"/>
              <a:gd name="connsiteY22" fmla="*/ 957636 h 957636"/>
              <a:gd name="connsiteX23" fmla="*/ 1534024 w 2374160"/>
              <a:gd name="connsiteY23" fmla="*/ 952923 h 957636"/>
              <a:gd name="connsiteX24" fmla="*/ 1498392 w 2374160"/>
              <a:gd name="connsiteY24" fmla="*/ 8035 h 957636"/>
              <a:gd name="connsiteX25" fmla="*/ 1699721 w 2374160"/>
              <a:gd name="connsiteY25" fmla="*/ 6060 h 957636"/>
              <a:gd name="connsiteX26" fmla="*/ 1742601 w 2374160"/>
              <a:gd name="connsiteY26" fmla="*/ 955255 h 957636"/>
              <a:gd name="connsiteX27" fmla="*/ 1825605 w 2374160"/>
              <a:gd name="connsiteY27" fmla="*/ 937722 h 957636"/>
              <a:gd name="connsiteX28" fmla="*/ 1786656 w 2374160"/>
              <a:gd name="connsiteY28" fmla="*/ 8457 h 957636"/>
              <a:gd name="connsiteX29" fmla="*/ 1964541 w 2374160"/>
              <a:gd name="connsiteY29" fmla="*/ 4978 h 957636"/>
              <a:gd name="connsiteX30" fmla="*/ 2034710 w 2374160"/>
              <a:gd name="connsiteY30" fmla="*/ 935202 h 957636"/>
              <a:gd name="connsiteX31" fmla="*/ 2125396 w 2374160"/>
              <a:gd name="connsiteY31" fmla="*/ 934926 h 957636"/>
              <a:gd name="connsiteX32" fmla="*/ 2051951 w 2374160"/>
              <a:gd name="connsiteY32" fmla="*/ 4448 h 957636"/>
              <a:gd name="connsiteX33" fmla="*/ 2218413 w 2374160"/>
              <a:gd name="connsiteY33" fmla="*/ 4449 h 957636"/>
              <a:gd name="connsiteX34" fmla="*/ 2296642 w 2374160"/>
              <a:gd name="connsiteY34" fmla="*/ 935052 h 957636"/>
              <a:gd name="connsiteX35" fmla="*/ 2374160 w 2374160"/>
              <a:gd name="connsiteY35" fmla="*/ 935412 h 957636"/>
              <a:gd name="connsiteX0" fmla="*/ 0 w 2374160"/>
              <a:gd name="connsiteY0" fmla="*/ 10928 h 957636"/>
              <a:gd name="connsiteX1" fmla="*/ 103432 w 2374160"/>
              <a:gd name="connsiteY1" fmla="*/ 7173 h 957636"/>
              <a:gd name="connsiteX2" fmla="*/ 61131 w 2374160"/>
              <a:gd name="connsiteY2" fmla="*/ 945942 h 957636"/>
              <a:gd name="connsiteX3" fmla="*/ 156844 w 2374160"/>
              <a:gd name="connsiteY3" fmla="*/ 943674 h 957636"/>
              <a:gd name="connsiteX4" fmla="*/ 191993 w 2374160"/>
              <a:gd name="connsiteY4" fmla="*/ 4274 h 957636"/>
              <a:gd name="connsiteX5" fmla="*/ 362660 w 2374160"/>
              <a:gd name="connsiteY5" fmla="*/ 0 h 957636"/>
              <a:gd name="connsiteX6" fmla="*/ 330432 w 2374160"/>
              <a:gd name="connsiteY6" fmla="*/ 943285 h 957636"/>
              <a:gd name="connsiteX7" fmla="*/ 403142 w 2374160"/>
              <a:gd name="connsiteY7" fmla="*/ 940840 h 957636"/>
              <a:gd name="connsiteX8" fmla="*/ 428010 w 2374160"/>
              <a:gd name="connsiteY8" fmla="*/ 3812 h 957636"/>
              <a:gd name="connsiteX9" fmla="*/ 607350 w 2374160"/>
              <a:gd name="connsiteY9" fmla="*/ 4261 h 957636"/>
              <a:gd name="connsiteX10" fmla="*/ 579169 w 2374160"/>
              <a:gd name="connsiteY10" fmla="*/ 948515 h 957636"/>
              <a:gd name="connsiteX11" fmla="*/ 655621 w 2374160"/>
              <a:gd name="connsiteY11" fmla="*/ 947658 h 957636"/>
              <a:gd name="connsiteX12" fmla="*/ 676699 w 2374160"/>
              <a:gd name="connsiteY12" fmla="*/ 3587 h 957636"/>
              <a:gd name="connsiteX13" fmla="*/ 873159 w 2374160"/>
              <a:gd name="connsiteY13" fmla="*/ 2732 h 957636"/>
              <a:gd name="connsiteX14" fmla="*/ 850373 w 2374160"/>
              <a:gd name="connsiteY14" fmla="*/ 948210 h 957636"/>
              <a:gd name="connsiteX15" fmla="*/ 931953 w 2374160"/>
              <a:gd name="connsiteY15" fmla="*/ 948209 h 957636"/>
              <a:gd name="connsiteX16" fmla="*/ 947097 w 2374160"/>
              <a:gd name="connsiteY16" fmla="*/ 2908 h 957636"/>
              <a:gd name="connsiteX17" fmla="*/ 1135065 w 2374160"/>
              <a:gd name="connsiteY17" fmla="*/ 1815 h 957636"/>
              <a:gd name="connsiteX18" fmla="*/ 1138098 w 2374160"/>
              <a:gd name="connsiteY18" fmla="*/ 953375 h 957636"/>
              <a:gd name="connsiteX19" fmla="*/ 1223201 w 2374160"/>
              <a:gd name="connsiteY19" fmla="*/ 952923 h 957636"/>
              <a:gd name="connsiteX20" fmla="*/ 1221447 w 2374160"/>
              <a:gd name="connsiteY20" fmla="*/ 8510 h 957636"/>
              <a:gd name="connsiteX21" fmla="*/ 1415366 w 2374160"/>
              <a:gd name="connsiteY21" fmla="*/ 4603 h 957636"/>
              <a:gd name="connsiteX22" fmla="*/ 1435043 w 2374160"/>
              <a:gd name="connsiteY22" fmla="*/ 957636 h 957636"/>
              <a:gd name="connsiteX23" fmla="*/ 1534024 w 2374160"/>
              <a:gd name="connsiteY23" fmla="*/ 952923 h 957636"/>
              <a:gd name="connsiteX24" fmla="*/ 1498392 w 2374160"/>
              <a:gd name="connsiteY24" fmla="*/ 8035 h 957636"/>
              <a:gd name="connsiteX25" fmla="*/ 1699721 w 2374160"/>
              <a:gd name="connsiteY25" fmla="*/ 6060 h 957636"/>
              <a:gd name="connsiteX26" fmla="*/ 1739782 w 2374160"/>
              <a:gd name="connsiteY26" fmla="*/ 940585 h 957636"/>
              <a:gd name="connsiteX27" fmla="*/ 1825605 w 2374160"/>
              <a:gd name="connsiteY27" fmla="*/ 937722 h 957636"/>
              <a:gd name="connsiteX28" fmla="*/ 1786656 w 2374160"/>
              <a:gd name="connsiteY28" fmla="*/ 8457 h 957636"/>
              <a:gd name="connsiteX29" fmla="*/ 1964541 w 2374160"/>
              <a:gd name="connsiteY29" fmla="*/ 4978 h 957636"/>
              <a:gd name="connsiteX30" fmla="*/ 2034710 w 2374160"/>
              <a:gd name="connsiteY30" fmla="*/ 935202 h 957636"/>
              <a:gd name="connsiteX31" fmla="*/ 2125396 w 2374160"/>
              <a:gd name="connsiteY31" fmla="*/ 934926 h 957636"/>
              <a:gd name="connsiteX32" fmla="*/ 2051951 w 2374160"/>
              <a:gd name="connsiteY32" fmla="*/ 4448 h 957636"/>
              <a:gd name="connsiteX33" fmla="*/ 2218413 w 2374160"/>
              <a:gd name="connsiteY33" fmla="*/ 4449 h 957636"/>
              <a:gd name="connsiteX34" fmla="*/ 2296642 w 2374160"/>
              <a:gd name="connsiteY34" fmla="*/ 935052 h 957636"/>
              <a:gd name="connsiteX35" fmla="*/ 2374160 w 2374160"/>
              <a:gd name="connsiteY35" fmla="*/ 935412 h 957636"/>
              <a:gd name="connsiteX0" fmla="*/ 0 w 2374160"/>
              <a:gd name="connsiteY0" fmla="*/ 10928 h 957636"/>
              <a:gd name="connsiteX1" fmla="*/ 103432 w 2374160"/>
              <a:gd name="connsiteY1" fmla="*/ 7173 h 957636"/>
              <a:gd name="connsiteX2" fmla="*/ 61131 w 2374160"/>
              <a:gd name="connsiteY2" fmla="*/ 945942 h 957636"/>
              <a:gd name="connsiteX3" fmla="*/ 156844 w 2374160"/>
              <a:gd name="connsiteY3" fmla="*/ 943674 h 957636"/>
              <a:gd name="connsiteX4" fmla="*/ 191993 w 2374160"/>
              <a:gd name="connsiteY4" fmla="*/ 4274 h 957636"/>
              <a:gd name="connsiteX5" fmla="*/ 362660 w 2374160"/>
              <a:gd name="connsiteY5" fmla="*/ 0 h 957636"/>
              <a:gd name="connsiteX6" fmla="*/ 330432 w 2374160"/>
              <a:gd name="connsiteY6" fmla="*/ 943285 h 957636"/>
              <a:gd name="connsiteX7" fmla="*/ 403142 w 2374160"/>
              <a:gd name="connsiteY7" fmla="*/ 940840 h 957636"/>
              <a:gd name="connsiteX8" fmla="*/ 428010 w 2374160"/>
              <a:gd name="connsiteY8" fmla="*/ 3812 h 957636"/>
              <a:gd name="connsiteX9" fmla="*/ 607350 w 2374160"/>
              <a:gd name="connsiteY9" fmla="*/ 4261 h 957636"/>
              <a:gd name="connsiteX10" fmla="*/ 579169 w 2374160"/>
              <a:gd name="connsiteY10" fmla="*/ 948515 h 957636"/>
              <a:gd name="connsiteX11" fmla="*/ 655621 w 2374160"/>
              <a:gd name="connsiteY11" fmla="*/ 947658 h 957636"/>
              <a:gd name="connsiteX12" fmla="*/ 676699 w 2374160"/>
              <a:gd name="connsiteY12" fmla="*/ 3587 h 957636"/>
              <a:gd name="connsiteX13" fmla="*/ 873159 w 2374160"/>
              <a:gd name="connsiteY13" fmla="*/ 2732 h 957636"/>
              <a:gd name="connsiteX14" fmla="*/ 850373 w 2374160"/>
              <a:gd name="connsiteY14" fmla="*/ 948210 h 957636"/>
              <a:gd name="connsiteX15" fmla="*/ 931953 w 2374160"/>
              <a:gd name="connsiteY15" fmla="*/ 948209 h 957636"/>
              <a:gd name="connsiteX16" fmla="*/ 947097 w 2374160"/>
              <a:gd name="connsiteY16" fmla="*/ 2908 h 957636"/>
              <a:gd name="connsiteX17" fmla="*/ 1135065 w 2374160"/>
              <a:gd name="connsiteY17" fmla="*/ 1815 h 957636"/>
              <a:gd name="connsiteX18" fmla="*/ 1138098 w 2374160"/>
              <a:gd name="connsiteY18" fmla="*/ 953375 h 957636"/>
              <a:gd name="connsiteX19" fmla="*/ 1223201 w 2374160"/>
              <a:gd name="connsiteY19" fmla="*/ 952923 h 957636"/>
              <a:gd name="connsiteX20" fmla="*/ 1221447 w 2374160"/>
              <a:gd name="connsiteY20" fmla="*/ 8510 h 957636"/>
              <a:gd name="connsiteX21" fmla="*/ 1415366 w 2374160"/>
              <a:gd name="connsiteY21" fmla="*/ 4603 h 957636"/>
              <a:gd name="connsiteX22" fmla="*/ 1435043 w 2374160"/>
              <a:gd name="connsiteY22" fmla="*/ 957636 h 957636"/>
              <a:gd name="connsiteX23" fmla="*/ 1536844 w 2374160"/>
              <a:gd name="connsiteY23" fmla="*/ 940698 h 957636"/>
              <a:gd name="connsiteX24" fmla="*/ 1498392 w 2374160"/>
              <a:gd name="connsiteY24" fmla="*/ 8035 h 957636"/>
              <a:gd name="connsiteX25" fmla="*/ 1699721 w 2374160"/>
              <a:gd name="connsiteY25" fmla="*/ 6060 h 957636"/>
              <a:gd name="connsiteX26" fmla="*/ 1739782 w 2374160"/>
              <a:gd name="connsiteY26" fmla="*/ 940585 h 957636"/>
              <a:gd name="connsiteX27" fmla="*/ 1825605 w 2374160"/>
              <a:gd name="connsiteY27" fmla="*/ 937722 h 957636"/>
              <a:gd name="connsiteX28" fmla="*/ 1786656 w 2374160"/>
              <a:gd name="connsiteY28" fmla="*/ 8457 h 957636"/>
              <a:gd name="connsiteX29" fmla="*/ 1964541 w 2374160"/>
              <a:gd name="connsiteY29" fmla="*/ 4978 h 957636"/>
              <a:gd name="connsiteX30" fmla="*/ 2034710 w 2374160"/>
              <a:gd name="connsiteY30" fmla="*/ 935202 h 957636"/>
              <a:gd name="connsiteX31" fmla="*/ 2125396 w 2374160"/>
              <a:gd name="connsiteY31" fmla="*/ 934926 h 957636"/>
              <a:gd name="connsiteX32" fmla="*/ 2051951 w 2374160"/>
              <a:gd name="connsiteY32" fmla="*/ 4448 h 957636"/>
              <a:gd name="connsiteX33" fmla="*/ 2218413 w 2374160"/>
              <a:gd name="connsiteY33" fmla="*/ 4449 h 957636"/>
              <a:gd name="connsiteX34" fmla="*/ 2296642 w 2374160"/>
              <a:gd name="connsiteY34" fmla="*/ 935052 h 957636"/>
              <a:gd name="connsiteX35" fmla="*/ 2374160 w 2374160"/>
              <a:gd name="connsiteY35" fmla="*/ 935412 h 957636"/>
              <a:gd name="connsiteX0" fmla="*/ 0 w 2374160"/>
              <a:gd name="connsiteY0" fmla="*/ 10928 h 953375"/>
              <a:gd name="connsiteX1" fmla="*/ 103432 w 2374160"/>
              <a:gd name="connsiteY1" fmla="*/ 7173 h 953375"/>
              <a:gd name="connsiteX2" fmla="*/ 61131 w 2374160"/>
              <a:gd name="connsiteY2" fmla="*/ 945942 h 953375"/>
              <a:gd name="connsiteX3" fmla="*/ 156844 w 2374160"/>
              <a:gd name="connsiteY3" fmla="*/ 943674 h 953375"/>
              <a:gd name="connsiteX4" fmla="*/ 191993 w 2374160"/>
              <a:gd name="connsiteY4" fmla="*/ 4274 h 953375"/>
              <a:gd name="connsiteX5" fmla="*/ 362660 w 2374160"/>
              <a:gd name="connsiteY5" fmla="*/ 0 h 953375"/>
              <a:gd name="connsiteX6" fmla="*/ 330432 w 2374160"/>
              <a:gd name="connsiteY6" fmla="*/ 943285 h 953375"/>
              <a:gd name="connsiteX7" fmla="*/ 403142 w 2374160"/>
              <a:gd name="connsiteY7" fmla="*/ 940840 h 953375"/>
              <a:gd name="connsiteX8" fmla="*/ 428010 w 2374160"/>
              <a:gd name="connsiteY8" fmla="*/ 3812 h 953375"/>
              <a:gd name="connsiteX9" fmla="*/ 607350 w 2374160"/>
              <a:gd name="connsiteY9" fmla="*/ 4261 h 953375"/>
              <a:gd name="connsiteX10" fmla="*/ 579169 w 2374160"/>
              <a:gd name="connsiteY10" fmla="*/ 948515 h 953375"/>
              <a:gd name="connsiteX11" fmla="*/ 655621 w 2374160"/>
              <a:gd name="connsiteY11" fmla="*/ 947658 h 953375"/>
              <a:gd name="connsiteX12" fmla="*/ 676699 w 2374160"/>
              <a:gd name="connsiteY12" fmla="*/ 3587 h 953375"/>
              <a:gd name="connsiteX13" fmla="*/ 873159 w 2374160"/>
              <a:gd name="connsiteY13" fmla="*/ 2732 h 953375"/>
              <a:gd name="connsiteX14" fmla="*/ 850373 w 2374160"/>
              <a:gd name="connsiteY14" fmla="*/ 948210 h 953375"/>
              <a:gd name="connsiteX15" fmla="*/ 931953 w 2374160"/>
              <a:gd name="connsiteY15" fmla="*/ 948209 h 953375"/>
              <a:gd name="connsiteX16" fmla="*/ 947097 w 2374160"/>
              <a:gd name="connsiteY16" fmla="*/ 2908 h 953375"/>
              <a:gd name="connsiteX17" fmla="*/ 1135065 w 2374160"/>
              <a:gd name="connsiteY17" fmla="*/ 1815 h 953375"/>
              <a:gd name="connsiteX18" fmla="*/ 1138098 w 2374160"/>
              <a:gd name="connsiteY18" fmla="*/ 953375 h 953375"/>
              <a:gd name="connsiteX19" fmla="*/ 1223201 w 2374160"/>
              <a:gd name="connsiteY19" fmla="*/ 952923 h 953375"/>
              <a:gd name="connsiteX20" fmla="*/ 1221447 w 2374160"/>
              <a:gd name="connsiteY20" fmla="*/ 8510 h 953375"/>
              <a:gd name="connsiteX21" fmla="*/ 1415366 w 2374160"/>
              <a:gd name="connsiteY21" fmla="*/ 4603 h 953375"/>
              <a:gd name="connsiteX22" fmla="*/ 1435042 w 2374160"/>
              <a:gd name="connsiteY22" fmla="*/ 940522 h 953375"/>
              <a:gd name="connsiteX23" fmla="*/ 1536844 w 2374160"/>
              <a:gd name="connsiteY23" fmla="*/ 940698 h 953375"/>
              <a:gd name="connsiteX24" fmla="*/ 1498392 w 2374160"/>
              <a:gd name="connsiteY24" fmla="*/ 8035 h 953375"/>
              <a:gd name="connsiteX25" fmla="*/ 1699721 w 2374160"/>
              <a:gd name="connsiteY25" fmla="*/ 6060 h 953375"/>
              <a:gd name="connsiteX26" fmla="*/ 1739782 w 2374160"/>
              <a:gd name="connsiteY26" fmla="*/ 940585 h 953375"/>
              <a:gd name="connsiteX27" fmla="*/ 1825605 w 2374160"/>
              <a:gd name="connsiteY27" fmla="*/ 937722 h 953375"/>
              <a:gd name="connsiteX28" fmla="*/ 1786656 w 2374160"/>
              <a:gd name="connsiteY28" fmla="*/ 8457 h 953375"/>
              <a:gd name="connsiteX29" fmla="*/ 1964541 w 2374160"/>
              <a:gd name="connsiteY29" fmla="*/ 4978 h 953375"/>
              <a:gd name="connsiteX30" fmla="*/ 2034710 w 2374160"/>
              <a:gd name="connsiteY30" fmla="*/ 935202 h 953375"/>
              <a:gd name="connsiteX31" fmla="*/ 2125396 w 2374160"/>
              <a:gd name="connsiteY31" fmla="*/ 934926 h 953375"/>
              <a:gd name="connsiteX32" fmla="*/ 2051951 w 2374160"/>
              <a:gd name="connsiteY32" fmla="*/ 4448 h 953375"/>
              <a:gd name="connsiteX33" fmla="*/ 2218413 w 2374160"/>
              <a:gd name="connsiteY33" fmla="*/ 4449 h 953375"/>
              <a:gd name="connsiteX34" fmla="*/ 2296642 w 2374160"/>
              <a:gd name="connsiteY34" fmla="*/ 935052 h 953375"/>
              <a:gd name="connsiteX35" fmla="*/ 2374160 w 2374160"/>
              <a:gd name="connsiteY35" fmla="*/ 935412 h 953375"/>
              <a:gd name="connsiteX0" fmla="*/ 0 w 2374160"/>
              <a:gd name="connsiteY0" fmla="*/ 10928 h 953375"/>
              <a:gd name="connsiteX1" fmla="*/ 103432 w 2374160"/>
              <a:gd name="connsiteY1" fmla="*/ 7173 h 953375"/>
              <a:gd name="connsiteX2" fmla="*/ 61131 w 2374160"/>
              <a:gd name="connsiteY2" fmla="*/ 945942 h 953375"/>
              <a:gd name="connsiteX3" fmla="*/ 156844 w 2374160"/>
              <a:gd name="connsiteY3" fmla="*/ 943674 h 953375"/>
              <a:gd name="connsiteX4" fmla="*/ 191993 w 2374160"/>
              <a:gd name="connsiteY4" fmla="*/ 4274 h 953375"/>
              <a:gd name="connsiteX5" fmla="*/ 362660 w 2374160"/>
              <a:gd name="connsiteY5" fmla="*/ 0 h 953375"/>
              <a:gd name="connsiteX6" fmla="*/ 330432 w 2374160"/>
              <a:gd name="connsiteY6" fmla="*/ 943285 h 953375"/>
              <a:gd name="connsiteX7" fmla="*/ 403142 w 2374160"/>
              <a:gd name="connsiteY7" fmla="*/ 940840 h 953375"/>
              <a:gd name="connsiteX8" fmla="*/ 428010 w 2374160"/>
              <a:gd name="connsiteY8" fmla="*/ 3812 h 953375"/>
              <a:gd name="connsiteX9" fmla="*/ 607350 w 2374160"/>
              <a:gd name="connsiteY9" fmla="*/ 4261 h 953375"/>
              <a:gd name="connsiteX10" fmla="*/ 579169 w 2374160"/>
              <a:gd name="connsiteY10" fmla="*/ 948515 h 953375"/>
              <a:gd name="connsiteX11" fmla="*/ 655621 w 2374160"/>
              <a:gd name="connsiteY11" fmla="*/ 947658 h 953375"/>
              <a:gd name="connsiteX12" fmla="*/ 676699 w 2374160"/>
              <a:gd name="connsiteY12" fmla="*/ 3587 h 953375"/>
              <a:gd name="connsiteX13" fmla="*/ 873159 w 2374160"/>
              <a:gd name="connsiteY13" fmla="*/ 2732 h 953375"/>
              <a:gd name="connsiteX14" fmla="*/ 850373 w 2374160"/>
              <a:gd name="connsiteY14" fmla="*/ 948210 h 953375"/>
              <a:gd name="connsiteX15" fmla="*/ 931953 w 2374160"/>
              <a:gd name="connsiteY15" fmla="*/ 948209 h 953375"/>
              <a:gd name="connsiteX16" fmla="*/ 947097 w 2374160"/>
              <a:gd name="connsiteY16" fmla="*/ 2908 h 953375"/>
              <a:gd name="connsiteX17" fmla="*/ 1135065 w 2374160"/>
              <a:gd name="connsiteY17" fmla="*/ 1815 h 953375"/>
              <a:gd name="connsiteX18" fmla="*/ 1138098 w 2374160"/>
              <a:gd name="connsiteY18" fmla="*/ 953375 h 953375"/>
              <a:gd name="connsiteX19" fmla="*/ 1226020 w 2374160"/>
              <a:gd name="connsiteY19" fmla="*/ 940698 h 953375"/>
              <a:gd name="connsiteX20" fmla="*/ 1221447 w 2374160"/>
              <a:gd name="connsiteY20" fmla="*/ 8510 h 953375"/>
              <a:gd name="connsiteX21" fmla="*/ 1415366 w 2374160"/>
              <a:gd name="connsiteY21" fmla="*/ 4603 h 953375"/>
              <a:gd name="connsiteX22" fmla="*/ 1435042 w 2374160"/>
              <a:gd name="connsiteY22" fmla="*/ 940522 h 953375"/>
              <a:gd name="connsiteX23" fmla="*/ 1536844 w 2374160"/>
              <a:gd name="connsiteY23" fmla="*/ 940698 h 953375"/>
              <a:gd name="connsiteX24" fmla="*/ 1498392 w 2374160"/>
              <a:gd name="connsiteY24" fmla="*/ 8035 h 953375"/>
              <a:gd name="connsiteX25" fmla="*/ 1699721 w 2374160"/>
              <a:gd name="connsiteY25" fmla="*/ 6060 h 953375"/>
              <a:gd name="connsiteX26" fmla="*/ 1739782 w 2374160"/>
              <a:gd name="connsiteY26" fmla="*/ 940585 h 953375"/>
              <a:gd name="connsiteX27" fmla="*/ 1825605 w 2374160"/>
              <a:gd name="connsiteY27" fmla="*/ 937722 h 953375"/>
              <a:gd name="connsiteX28" fmla="*/ 1786656 w 2374160"/>
              <a:gd name="connsiteY28" fmla="*/ 8457 h 953375"/>
              <a:gd name="connsiteX29" fmla="*/ 1964541 w 2374160"/>
              <a:gd name="connsiteY29" fmla="*/ 4978 h 953375"/>
              <a:gd name="connsiteX30" fmla="*/ 2034710 w 2374160"/>
              <a:gd name="connsiteY30" fmla="*/ 935202 h 953375"/>
              <a:gd name="connsiteX31" fmla="*/ 2125396 w 2374160"/>
              <a:gd name="connsiteY31" fmla="*/ 934926 h 953375"/>
              <a:gd name="connsiteX32" fmla="*/ 2051951 w 2374160"/>
              <a:gd name="connsiteY32" fmla="*/ 4448 h 953375"/>
              <a:gd name="connsiteX33" fmla="*/ 2218413 w 2374160"/>
              <a:gd name="connsiteY33" fmla="*/ 4449 h 953375"/>
              <a:gd name="connsiteX34" fmla="*/ 2296642 w 2374160"/>
              <a:gd name="connsiteY34" fmla="*/ 935052 h 953375"/>
              <a:gd name="connsiteX35" fmla="*/ 2374160 w 2374160"/>
              <a:gd name="connsiteY35" fmla="*/ 935412 h 95337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0373 w 2374160"/>
              <a:gd name="connsiteY14" fmla="*/ 948210 h 948515"/>
              <a:gd name="connsiteX15" fmla="*/ 931953 w 2374160"/>
              <a:gd name="connsiteY15" fmla="*/ 94820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34710 w 2374160"/>
              <a:gd name="connsiteY30" fmla="*/ 935202 h 948515"/>
              <a:gd name="connsiteX31" fmla="*/ 2125396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0373 w 2374160"/>
              <a:gd name="connsiteY14" fmla="*/ 948210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34710 w 2374160"/>
              <a:gd name="connsiteY30" fmla="*/ 935202 h 948515"/>
              <a:gd name="connsiteX31" fmla="*/ 2125396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33540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34710 w 2374160"/>
              <a:gd name="connsiteY30" fmla="*/ 935202 h 948515"/>
              <a:gd name="connsiteX31" fmla="*/ 2125396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34710 w 2374160"/>
              <a:gd name="connsiteY30" fmla="*/ 935202 h 948515"/>
              <a:gd name="connsiteX31" fmla="*/ 2125396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9714 w 2374160"/>
              <a:gd name="connsiteY30" fmla="*/ 935202 h 948515"/>
              <a:gd name="connsiteX31" fmla="*/ 2125396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9714 w 2374160"/>
              <a:gd name="connsiteY30" fmla="*/ 935202 h 948515"/>
              <a:gd name="connsiteX31" fmla="*/ 2121709 w 2374160"/>
              <a:gd name="connsiteY31" fmla="*/ 93492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9714 w 2374160"/>
              <a:gd name="connsiteY30" fmla="*/ 935202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9714 w 2374160"/>
              <a:gd name="connsiteY30" fmla="*/ 932005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9714 w 2374160"/>
              <a:gd name="connsiteY30" fmla="*/ 932005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6844 w 2374160"/>
              <a:gd name="connsiteY23" fmla="*/ 940698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2340 w 2374160"/>
              <a:gd name="connsiteY30" fmla="*/ 932005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53193 w 2374160"/>
              <a:gd name="connsiteY14" fmla="*/ 945765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2340 w 2374160"/>
              <a:gd name="connsiteY30" fmla="*/ 932005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22340 w 2374160"/>
              <a:gd name="connsiteY30" fmla="*/ 932005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64541 w 2374160"/>
              <a:gd name="connsiteY29" fmla="*/ 4978 h 948515"/>
              <a:gd name="connsiteX30" fmla="*/ 2047616 w 2374160"/>
              <a:gd name="connsiteY30" fmla="*/ 938268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7616 w 2374160"/>
              <a:gd name="connsiteY30" fmla="*/ 938268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0394 w 2374160"/>
              <a:gd name="connsiteY30" fmla="*/ 935137 h 948515"/>
              <a:gd name="connsiteX31" fmla="*/ 2118022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0394 w 2374160"/>
              <a:gd name="connsiteY30" fmla="*/ 935137 h 948515"/>
              <a:gd name="connsiteX31" fmla="*/ 2121633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3 w 2374160"/>
              <a:gd name="connsiteY30" fmla="*/ 944531 h 948515"/>
              <a:gd name="connsiteX31" fmla="*/ 2121633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3 w 2374160"/>
              <a:gd name="connsiteY30" fmla="*/ 944531 h 948515"/>
              <a:gd name="connsiteX31" fmla="*/ 2110800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0393 w 2374160"/>
              <a:gd name="connsiteY30" fmla="*/ 938268 h 948515"/>
              <a:gd name="connsiteX31" fmla="*/ 2110800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0393 w 2374160"/>
              <a:gd name="connsiteY30" fmla="*/ 944531 h 948515"/>
              <a:gd name="connsiteX31" fmla="*/ 2110800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40393 w 2374160"/>
              <a:gd name="connsiteY30" fmla="*/ 944531 h 948515"/>
              <a:gd name="connsiteX31" fmla="*/ 2110800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1 w 2374160"/>
              <a:gd name="connsiteY30" fmla="*/ 935136 h 948515"/>
              <a:gd name="connsiteX31" fmla="*/ 2110800 w 2374160"/>
              <a:gd name="connsiteY31" fmla="*/ 937927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1 w 2374160"/>
              <a:gd name="connsiteY30" fmla="*/ 935136 h 948515"/>
              <a:gd name="connsiteX31" fmla="*/ 2114411 w 2374160"/>
              <a:gd name="connsiteY31" fmla="*/ 928532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1 w 2374160"/>
              <a:gd name="connsiteY30" fmla="*/ 935136 h 948515"/>
              <a:gd name="connsiteX31" fmla="*/ 2114411 w 2374160"/>
              <a:gd name="connsiteY31" fmla="*/ 93567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  <a:gd name="connsiteX0" fmla="*/ 0 w 2374160"/>
              <a:gd name="connsiteY0" fmla="*/ 10928 h 948515"/>
              <a:gd name="connsiteX1" fmla="*/ 103432 w 2374160"/>
              <a:gd name="connsiteY1" fmla="*/ 7173 h 948515"/>
              <a:gd name="connsiteX2" fmla="*/ 61131 w 2374160"/>
              <a:gd name="connsiteY2" fmla="*/ 945942 h 948515"/>
              <a:gd name="connsiteX3" fmla="*/ 156844 w 2374160"/>
              <a:gd name="connsiteY3" fmla="*/ 943674 h 948515"/>
              <a:gd name="connsiteX4" fmla="*/ 191993 w 2374160"/>
              <a:gd name="connsiteY4" fmla="*/ 4274 h 948515"/>
              <a:gd name="connsiteX5" fmla="*/ 362660 w 2374160"/>
              <a:gd name="connsiteY5" fmla="*/ 0 h 948515"/>
              <a:gd name="connsiteX6" fmla="*/ 330432 w 2374160"/>
              <a:gd name="connsiteY6" fmla="*/ 943285 h 948515"/>
              <a:gd name="connsiteX7" fmla="*/ 403142 w 2374160"/>
              <a:gd name="connsiteY7" fmla="*/ 940840 h 948515"/>
              <a:gd name="connsiteX8" fmla="*/ 428010 w 2374160"/>
              <a:gd name="connsiteY8" fmla="*/ 3812 h 948515"/>
              <a:gd name="connsiteX9" fmla="*/ 607350 w 2374160"/>
              <a:gd name="connsiteY9" fmla="*/ 4261 h 948515"/>
              <a:gd name="connsiteX10" fmla="*/ 579169 w 2374160"/>
              <a:gd name="connsiteY10" fmla="*/ 948515 h 948515"/>
              <a:gd name="connsiteX11" fmla="*/ 655621 w 2374160"/>
              <a:gd name="connsiteY11" fmla="*/ 947658 h 948515"/>
              <a:gd name="connsiteX12" fmla="*/ 676699 w 2374160"/>
              <a:gd name="connsiteY12" fmla="*/ 3587 h 948515"/>
              <a:gd name="connsiteX13" fmla="*/ 873159 w 2374160"/>
              <a:gd name="connsiteY13" fmla="*/ 2732 h 948515"/>
              <a:gd name="connsiteX14" fmla="*/ 849582 w 2374160"/>
              <a:gd name="connsiteY14" fmla="*/ 933239 h 948515"/>
              <a:gd name="connsiteX15" fmla="*/ 931953 w 2374160"/>
              <a:gd name="connsiteY15" fmla="*/ 938429 h 948515"/>
              <a:gd name="connsiteX16" fmla="*/ 947097 w 2374160"/>
              <a:gd name="connsiteY16" fmla="*/ 2908 h 948515"/>
              <a:gd name="connsiteX17" fmla="*/ 1135065 w 2374160"/>
              <a:gd name="connsiteY17" fmla="*/ 1815 h 948515"/>
              <a:gd name="connsiteX18" fmla="*/ 1143737 w 2374160"/>
              <a:gd name="connsiteY18" fmla="*/ 938706 h 948515"/>
              <a:gd name="connsiteX19" fmla="*/ 1226020 w 2374160"/>
              <a:gd name="connsiteY19" fmla="*/ 940698 h 948515"/>
              <a:gd name="connsiteX20" fmla="*/ 1221447 w 2374160"/>
              <a:gd name="connsiteY20" fmla="*/ 8510 h 948515"/>
              <a:gd name="connsiteX21" fmla="*/ 1415366 w 2374160"/>
              <a:gd name="connsiteY21" fmla="*/ 4603 h 948515"/>
              <a:gd name="connsiteX22" fmla="*/ 1435042 w 2374160"/>
              <a:gd name="connsiteY22" fmla="*/ 940522 h 948515"/>
              <a:gd name="connsiteX23" fmla="*/ 1533233 w 2374160"/>
              <a:gd name="connsiteY23" fmla="*/ 937566 h 948515"/>
              <a:gd name="connsiteX24" fmla="*/ 1498392 w 2374160"/>
              <a:gd name="connsiteY24" fmla="*/ 8035 h 948515"/>
              <a:gd name="connsiteX25" fmla="*/ 1699721 w 2374160"/>
              <a:gd name="connsiteY25" fmla="*/ 6060 h 948515"/>
              <a:gd name="connsiteX26" fmla="*/ 1739782 w 2374160"/>
              <a:gd name="connsiteY26" fmla="*/ 940585 h 948515"/>
              <a:gd name="connsiteX27" fmla="*/ 1825605 w 2374160"/>
              <a:gd name="connsiteY27" fmla="*/ 937722 h 948515"/>
              <a:gd name="connsiteX28" fmla="*/ 1786656 w 2374160"/>
              <a:gd name="connsiteY28" fmla="*/ 8457 h 948515"/>
              <a:gd name="connsiteX29" fmla="*/ 1978985 w 2374160"/>
              <a:gd name="connsiteY29" fmla="*/ 8109 h 948515"/>
              <a:gd name="connsiteX30" fmla="*/ 2036781 w 2374160"/>
              <a:gd name="connsiteY30" fmla="*/ 935136 h 948515"/>
              <a:gd name="connsiteX31" fmla="*/ 2114411 w 2374160"/>
              <a:gd name="connsiteY31" fmla="*/ 935676 h 948515"/>
              <a:gd name="connsiteX32" fmla="*/ 2051951 w 2374160"/>
              <a:gd name="connsiteY32" fmla="*/ 4448 h 948515"/>
              <a:gd name="connsiteX33" fmla="*/ 2218413 w 2374160"/>
              <a:gd name="connsiteY33" fmla="*/ 4449 h 948515"/>
              <a:gd name="connsiteX34" fmla="*/ 2296642 w 2374160"/>
              <a:gd name="connsiteY34" fmla="*/ 935052 h 948515"/>
              <a:gd name="connsiteX35" fmla="*/ 2374160 w 2374160"/>
              <a:gd name="connsiteY35" fmla="*/ 935412 h 94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74160" h="948515">
                <a:moveTo>
                  <a:pt x="0" y="10928"/>
                </a:moveTo>
                <a:lnTo>
                  <a:pt x="103432" y="7173"/>
                </a:lnTo>
                <a:lnTo>
                  <a:pt x="61131" y="945942"/>
                </a:lnTo>
                <a:lnTo>
                  <a:pt x="156844" y="943674"/>
                </a:lnTo>
                <a:lnTo>
                  <a:pt x="191993" y="4274"/>
                </a:lnTo>
                <a:lnTo>
                  <a:pt x="362660" y="0"/>
                </a:lnTo>
                <a:lnTo>
                  <a:pt x="330432" y="943285"/>
                </a:lnTo>
                <a:lnTo>
                  <a:pt x="403142" y="940840"/>
                </a:lnTo>
                <a:lnTo>
                  <a:pt x="428010" y="3812"/>
                </a:lnTo>
                <a:lnTo>
                  <a:pt x="607350" y="4261"/>
                </a:lnTo>
                <a:lnTo>
                  <a:pt x="579169" y="948515"/>
                </a:lnTo>
                <a:lnTo>
                  <a:pt x="655621" y="947658"/>
                </a:lnTo>
                <a:lnTo>
                  <a:pt x="676699" y="3587"/>
                </a:lnTo>
                <a:lnTo>
                  <a:pt x="873159" y="2732"/>
                </a:lnTo>
                <a:cubicBezTo>
                  <a:pt x="872005" y="318530"/>
                  <a:pt x="850736" y="617441"/>
                  <a:pt x="849582" y="933239"/>
                </a:cubicBezTo>
                <a:lnTo>
                  <a:pt x="931953" y="938429"/>
                </a:lnTo>
                <a:cubicBezTo>
                  <a:pt x="930104" y="625773"/>
                  <a:pt x="948946" y="315564"/>
                  <a:pt x="947097" y="2908"/>
                </a:cubicBezTo>
                <a:lnTo>
                  <a:pt x="1135065" y="1815"/>
                </a:lnTo>
                <a:cubicBezTo>
                  <a:pt x="1132905" y="314621"/>
                  <a:pt x="1145897" y="625900"/>
                  <a:pt x="1143737" y="938706"/>
                </a:cubicBezTo>
                <a:lnTo>
                  <a:pt x="1226020" y="940698"/>
                </a:lnTo>
                <a:cubicBezTo>
                  <a:pt x="1223379" y="629764"/>
                  <a:pt x="1224088" y="319444"/>
                  <a:pt x="1221447" y="8510"/>
                </a:cubicBezTo>
                <a:lnTo>
                  <a:pt x="1415366" y="4603"/>
                </a:lnTo>
                <a:lnTo>
                  <a:pt x="1435042" y="940522"/>
                </a:lnTo>
                <a:lnTo>
                  <a:pt x="1533233" y="937566"/>
                </a:lnTo>
                <a:lnTo>
                  <a:pt x="1498392" y="8035"/>
                </a:lnTo>
                <a:lnTo>
                  <a:pt x="1699721" y="6060"/>
                </a:lnTo>
                <a:lnTo>
                  <a:pt x="1739782" y="940585"/>
                </a:lnTo>
                <a:lnTo>
                  <a:pt x="1825605" y="937722"/>
                </a:lnTo>
                <a:lnTo>
                  <a:pt x="1786656" y="8457"/>
                </a:lnTo>
                <a:lnTo>
                  <a:pt x="1978985" y="8109"/>
                </a:lnTo>
                <a:cubicBezTo>
                  <a:pt x="2000330" y="307743"/>
                  <a:pt x="2006077" y="466925"/>
                  <a:pt x="2036781" y="935136"/>
                </a:cubicBezTo>
                <a:cubicBezTo>
                  <a:pt x="2085336" y="933413"/>
                  <a:pt x="2087933" y="933039"/>
                  <a:pt x="2114411" y="935676"/>
                </a:cubicBezTo>
                <a:cubicBezTo>
                  <a:pt x="2096189" y="677774"/>
                  <a:pt x="2078936" y="297258"/>
                  <a:pt x="2051951" y="4448"/>
                </a:cubicBezTo>
                <a:cubicBezTo>
                  <a:pt x="2104241" y="2727"/>
                  <a:pt x="2171726" y="1005"/>
                  <a:pt x="2218413" y="4449"/>
                </a:cubicBezTo>
                <a:cubicBezTo>
                  <a:pt x="2243540" y="221754"/>
                  <a:pt x="2278309" y="713973"/>
                  <a:pt x="2296642" y="935052"/>
                </a:cubicBezTo>
                <a:lnTo>
                  <a:pt x="2374160" y="935412"/>
                </a:ln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an 78"/>
          <p:cNvSpPr/>
          <p:nvPr/>
        </p:nvSpPr>
        <p:spPr>
          <a:xfrm rot="14951852">
            <a:off x="81776" y="4812181"/>
            <a:ext cx="530382" cy="1879571"/>
          </a:xfrm>
          <a:prstGeom prst="can">
            <a:avLst>
              <a:gd name="adj" fmla="val 50000"/>
            </a:avLst>
          </a:prstGeom>
          <a:gradFill flip="none" rotWithShape="1">
            <a:gsLst>
              <a:gs pos="34000">
                <a:schemeClr val="bg1">
                  <a:lumMod val="95000"/>
                  <a:lumOff val="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09344" y="5423079"/>
            <a:ext cx="454331" cy="454330"/>
            <a:chOff x="3142135" y="2754533"/>
            <a:chExt cx="790576" cy="790575"/>
          </a:xfrm>
        </p:grpSpPr>
        <p:sp>
          <p:nvSpPr>
            <p:cNvPr id="19" name="Oval 18"/>
            <p:cNvSpPr/>
            <p:nvPr/>
          </p:nvSpPr>
          <p:spPr>
            <a:xfrm>
              <a:off x="3423123" y="303552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537423" y="2754533"/>
              <a:ext cx="0" cy="790575"/>
              <a:chOff x="3543300" y="2733675"/>
              <a:chExt cx="0" cy="79057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543300" y="2733675"/>
                <a:ext cx="0" cy="1714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43300" y="3352800"/>
                <a:ext cx="0" cy="1714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5400000">
              <a:off x="3537423" y="2754533"/>
              <a:ext cx="0" cy="790575"/>
              <a:chOff x="3543300" y="2886075"/>
              <a:chExt cx="0" cy="79057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543300" y="2886075"/>
                <a:ext cx="0" cy="1714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543300" y="3505200"/>
                <a:ext cx="0" cy="17145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rot="2700000">
              <a:off x="3142136" y="2754533"/>
              <a:ext cx="790575" cy="790575"/>
              <a:chOff x="3300412" y="2886075"/>
              <a:chExt cx="790575" cy="79057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695700" y="2886075"/>
                <a:ext cx="0" cy="790575"/>
                <a:chOff x="3543300" y="2733675"/>
                <a:chExt cx="0" cy="790575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43300" y="2733675"/>
                  <a:ext cx="0" cy="1714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543300" y="3352800"/>
                  <a:ext cx="0" cy="1714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 rot="5400000">
                <a:off x="3695700" y="2886075"/>
                <a:ext cx="0" cy="790575"/>
                <a:chOff x="3543300" y="2886075"/>
                <a:chExt cx="0" cy="790575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43300" y="2886075"/>
                  <a:ext cx="0" cy="1714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543300" y="3505200"/>
                  <a:ext cx="0" cy="1714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7" name="Group 76"/>
          <p:cNvGrpSpPr/>
          <p:nvPr/>
        </p:nvGrpSpPr>
        <p:grpSpPr>
          <a:xfrm>
            <a:off x="2464158" y="1339403"/>
            <a:ext cx="1041042" cy="4154508"/>
            <a:chOff x="2464158" y="1339403"/>
            <a:chExt cx="1041042" cy="4154508"/>
          </a:xfrm>
        </p:grpSpPr>
        <p:grpSp>
          <p:nvGrpSpPr>
            <p:cNvPr id="46" name="Group 45"/>
            <p:cNvGrpSpPr/>
            <p:nvPr/>
          </p:nvGrpSpPr>
          <p:grpSpPr>
            <a:xfrm>
              <a:off x="2464158" y="4452869"/>
              <a:ext cx="1041042" cy="1041042"/>
              <a:chOff x="4267200" y="3657600"/>
              <a:chExt cx="914400" cy="9144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20000"/>
                    </a:srgbClr>
                  </a:gs>
                  <a:gs pos="23000">
                    <a:srgbClr val="FFC000">
                      <a:alpha val="20000"/>
                    </a:srgbClr>
                  </a:gs>
                  <a:gs pos="58000">
                    <a:srgbClr val="A65528">
                      <a:alpha val="20000"/>
                    </a:srgbClr>
                  </a:gs>
                  <a:gs pos="100000">
                    <a:schemeClr val="tx2">
                      <a:lumMod val="10000"/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1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H="1" flipV="1">
              <a:off x="2678806" y="1339403"/>
              <a:ext cx="257577" cy="3168203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alpha val="50000"/>
                    </a:schemeClr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730321" y="1339403"/>
            <a:ext cx="1460679" cy="4477746"/>
            <a:chOff x="2730321" y="1339403"/>
            <a:chExt cx="1460679" cy="4477746"/>
          </a:xfrm>
        </p:grpSpPr>
        <p:grpSp>
          <p:nvGrpSpPr>
            <p:cNvPr id="49" name="Group 48"/>
            <p:cNvGrpSpPr/>
            <p:nvPr/>
          </p:nvGrpSpPr>
          <p:grpSpPr>
            <a:xfrm>
              <a:off x="2995735" y="4621884"/>
              <a:ext cx="1195265" cy="1195265"/>
              <a:chOff x="4267200" y="3657600"/>
              <a:chExt cx="914400" cy="914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alpha val="20000"/>
                    </a:srgbClr>
                  </a:gs>
                  <a:gs pos="23000">
                    <a:srgbClr val="FFC000">
                      <a:alpha val="20000"/>
                    </a:srgbClr>
                  </a:gs>
                  <a:gs pos="58000">
                    <a:srgbClr val="A65528">
                      <a:alpha val="20000"/>
                    </a:srgbClr>
                  </a:gs>
                  <a:gs pos="100000">
                    <a:schemeClr val="tx2">
                      <a:lumMod val="10000"/>
                      <a:alpha val="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267200" y="3657600"/>
                <a:ext cx="914400" cy="914400"/>
              </a:xfrm>
              <a:prstGeom prst="ellipse">
                <a:avLst/>
              </a:prstGeom>
              <a:blipFill dpi="0" rotWithShape="1">
                <a:blip r:embed="rId3">
                  <a:alphaModFix amt="1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 flipH="1" flipV="1">
              <a:off x="2730321" y="1339403"/>
              <a:ext cx="734096" cy="3296991"/>
            </a:xfrm>
            <a:prstGeom prst="line">
              <a:avLst/>
            </a:prstGeom>
            <a:ln w="28575">
              <a:gradFill>
                <a:gsLst>
                  <a:gs pos="0">
                    <a:schemeClr val="bg2">
                      <a:lumMod val="60000"/>
                      <a:lumOff val="40000"/>
                      <a:alpha val="50000"/>
                    </a:schemeClr>
                  </a:gs>
                  <a:gs pos="100000">
                    <a:schemeClr val="bg2">
                      <a:alpha val="50000"/>
                    </a:schemeClr>
                  </a:gs>
                  <a:gs pos="36000">
                    <a:schemeClr val="accent1">
                      <a:lumMod val="60000"/>
                      <a:lumOff val="40000"/>
                      <a:alpha val="20000"/>
                    </a:schemeClr>
                  </a:gs>
                  <a:gs pos="69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2324637" y="4601307"/>
            <a:ext cx="586895" cy="586895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lumMod val="40000"/>
                  <a:lumOff val="60000"/>
                </a:schemeClr>
              </a:gs>
              <a:gs pos="23000">
                <a:srgbClr val="FF0000">
                  <a:alpha val="50000"/>
                </a:srgbClr>
              </a:gs>
              <a:gs pos="47000">
                <a:srgbClr val="FF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04648" y="3646170"/>
            <a:ext cx="502920" cy="0"/>
          </a:xfrm>
          <a:prstGeom prst="straightConnector1">
            <a:avLst/>
          </a:prstGeom>
          <a:ln w="285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380665" y="3646170"/>
            <a:ext cx="521208" cy="0"/>
          </a:xfrm>
          <a:prstGeom prst="straightConnector1">
            <a:avLst/>
          </a:prstGeom>
          <a:ln w="285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092678" y="3646170"/>
            <a:ext cx="484632" cy="0"/>
          </a:xfrm>
          <a:prstGeom prst="straightConnector1">
            <a:avLst/>
          </a:prstGeom>
          <a:ln w="285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32721" y="1981200"/>
            <a:ext cx="1672279" cy="1143000"/>
            <a:chOff x="5845989" y="2895600"/>
            <a:chExt cx="1672279" cy="1143000"/>
          </a:xfrm>
        </p:grpSpPr>
        <p:sp>
          <p:nvSpPr>
            <p:cNvPr id="84" name="Freeform 83"/>
            <p:cNvSpPr/>
            <p:nvPr/>
          </p:nvSpPr>
          <p:spPr>
            <a:xfrm>
              <a:off x="5849033" y="2895600"/>
              <a:ext cx="1669235" cy="517605"/>
            </a:xfrm>
            <a:custGeom>
              <a:avLst/>
              <a:gdLst>
                <a:gd name="connsiteX0" fmla="*/ 0 w 564204"/>
                <a:gd name="connsiteY0" fmla="*/ 87573 h 202696"/>
                <a:gd name="connsiteX1" fmla="*/ 38910 w 564204"/>
                <a:gd name="connsiteY1" fmla="*/ 4888 h 202696"/>
                <a:gd name="connsiteX2" fmla="*/ 102140 w 564204"/>
                <a:gd name="connsiteY2" fmla="*/ 189713 h 202696"/>
                <a:gd name="connsiteX3" fmla="*/ 165370 w 564204"/>
                <a:gd name="connsiteY3" fmla="*/ 4888 h 202696"/>
                <a:gd name="connsiteX4" fmla="*/ 233463 w 564204"/>
                <a:gd name="connsiteY4" fmla="*/ 175122 h 202696"/>
                <a:gd name="connsiteX5" fmla="*/ 291829 w 564204"/>
                <a:gd name="connsiteY5" fmla="*/ 24 h 202696"/>
                <a:gd name="connsiteX6" fmla="*/ 359923 w 564204"/>
                <a:gd name="connsiteY6" fmla="*/ 189713 h 202696"/>
                <a:gd name="connsiteX7" fmla="*/ 423153 w 564204"/>
                <a:gd name="connsiteY7" fmla="*/ 24 h 202696"/>
                <a:gd name="connsiteX8" fmla="*/ 476655 w 564204"/>
                <a:gd name="connsiteY8" fmla="*/ 199441 h 202696"/>
                <a:gd name="connsiteX9" fmla="*/ 510702 w 564204"/>
                <a:gd name="connsiteY9" fmla="*/ 121620 h 202696"/>
                <a:gd name="connsiteX10" fmla="*/ 564204 w 564204"/>
                <a:gd name="connsiteY10" fmla="*/ 92437 h 202696"/>
                <a:gd name="connsiteX0" fmla="*/ 0 w 564204"/>
                <a:gd name="connsiteY0" fmla="*/ 87560 h 202683"/>
                <a:gd name="connsiteX1" fmla="*/ 38910 w 564204"/>
                <a:gd name="connsiteY1" fmla="*/ 4875 h 202683"/>
                <a:gd name="connsiteX2" fmla="*/ 102140 w 564204"/>
                <a:gd name="connsiteY2" fmla="*/ 189700 h 202683"/>
                <a:gd name="connsiteX3" fmla="*/ 165370 w 564204"/>
                <a:gd name="connsiteY3" fmla="*/ 4875 h 202683"/>
                <a:gd name="connsiteX4" fmla="*/ 233463 w 564204"/>
                <a:gd name="connsiteY4" fmla="*/ 194564 h 202683"/>
                <a:gd name="connsiteX5" fmla="*/ 291829 w 564204"/>
                <a:gd name="connsiteY5" fmla="*/ 11 h 202683"/>
                <a:gd name="connsiteX6" fmla="*/ 359923 w 564204"/>
                <a:gd name="connsiteY6" fmla="*/ 189700 h 202683"/>
                <a:gd name="connsiteX7" fmla="*/ 423153 w 564204"/>
                <a:gd name="connsiteY7" fmla="*/ 11 h 202683"/>
                <a:gd name="connsiteX8" fmla="*/ 476655 w 564204"/>
                <a:gd name="connsiteY8" fmla="*/ 199428 h 202683"/>
                <a:gd name="connsiteX9" fmla="*/ 510702 w 564204"/>
                <a:gd name="connsiteY9" fmla="*/ 121607 h 202683"/>
                <a:gd name="connsiteX10" fmla="*/ 564204 w 564204"/>
                <a:gd name="connsiteY10" fmla="*/ 92424 h 202683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121608 h 194567"/>
                <a:gd name="connsiteX10" fmla="*/ 564204 w 564204"/>
                <a:gd name="connsiteY10" fmla="*/ 92425 h 194567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97289 h 194567"/>
                <a:gd name="connsiteX10" fmla="*/ 564204 w 56420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52 h 194558"/>
                <a:gd name="connsiteX1" fmla="*/ 38910 w 627434"/>
                <a:gd name="connsiteY1" fmla="*/ 4867 h 194558"/>
                <a:gd name="connsiteX2" fmla="*/ 102140 w 627434"/>
                <a:gd name="connsiteY2" fmla="*/ 189692 h 194558"/>
                <a:gd name="connsiteX3" fmla="*/ 165370 w 627434"/>
                <a:gd name="connsiteY3" fmla="*/ 4867 h 194558"/>
                <a:gd name="connsiteX4" fmla="*/ 233463 w 627434"/>
                <a:gd name="connsiteY4" fmla="*/ 194556 h 194558"/>
                <a:gd name="connsiteX5" fmla="*/ 291829 w 627434"/>
                <a:gd name="connsiteY5" fmla="*/ 3 h 194558"/>
                <a:gd name="connsiteX6" fmla="*/ 359923 w 627434"/>
                <a:gd name="connsiteY6" fmla="*/ 189692 h 194558"/>
                <a:gd name="connsiteX7" fmla="*/ 423153 w 627434"/>
                <a:gd name="connsiteY7" fmla="*/ 3 h 194558"/>
                <a:gd name="connsiteX8" fmla="*/ 457199 w 627434"/>
                <a:gd name="connsiteY8" fmla="*/ 184827 h 194558"/>
                <a:gd name="connsiteX9" fmla="*/ 505838 w 627434"/>
                <a:gd name="connsiteY9" fmla="*/ 111871 h 194558"/>
                <a:gd name="connsiteX10" fmla="*/ 627434 w 627434"/>
                <a:gd name="connsiteY10" fmla="*/ 92416 h 1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434" h="194558">
                  <a:moveTo>
                    <a:pt x="0" y="87552"/>
                  </a:moveTo>
                  <a:cubicBezTo>
                    <a:pt x="10943" y="37698"/>
                    <a:pt x="21887" y="-12156"/>
                    <a:pt x="38910" y="4867"/>
                  </a:cubicBezTo>
                  <a:cubicBezTo>
                    <a:pt x="55933" y="21890"/>
                    <a:pt x="81063" y="189692"/>
                    <a:pt x="102140" y="189692"/>
                  </a:cubicBezTo>
                  <a:cubicBezTo>
                    <a:pt x="123217" y="189692"/>
                    <a:pt x="143483" y="4056"/>
                    <a:pt x="165370" y="4867"/>
                  </a:cubicBezTo>
                  <a:cubicBezTo>
                    <a:pt x="187257" y="5678"/>
                    <a:pt x="212387" y="195367"/>
                    <a:pt x="233463" y="194556"/>
                  </a:cubicBezTo>
                  <a:cubicBezTo>
                    <a:pt x="254539" y="193745"/>
                    <a:pt x="270752" y="814"/>
                    <a:pt x="291829" y="3"/>
                  </a:cubicBezTo>
                  <a:cubicBezTo>
                    <a:pt x="312906" y="-808"/>
                    <a:pt x="338036" y="189692"/>
                    <a:pt x="359923" y="189692"/>
                  </a:cubicBezTo>
                  <a:cubicBezTo>
                    <a:pt x="381810" y="189692"/>
                    <a:pt x="406940" y="814"/>
                    <a:pt x="423153" y="3"/>
                  </a:cubicBezTo>
                  <a:cubicBezTo>
                    <a:pt x="439366" y="-808"/>
                    <a:pt x="443418" y="166182"/>
                    <a:pt x="457199" y="184827"/>
                  </a:cubicBezTo>
                  <a:cubicBezTo>
                    <a:pt x="470980" y="203472"/>
                    <a:pt x="477466" y="127273"/>
                    <a:pt x="505838" y="111871"/>
                  </a:cubicBezTo>
                  <a:cubicBezTo>
                    <a:pt x="534210" y="96469"/>
                    <a:pt x="627434" y="92416"/>
                    <a:pt x="627434" y="92416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F6699"/>
                  </a:gs>
                  <a:gs pos="33000">
                    <a:schemeClr val="accent1">
                      <a:tint val="44500"/>
                      <a:satMod val="160000"/>
                      <a:alpha val="80000"/>
                    </a:schemeClr>
                  </a:gs>
                  <a:gs pos="100000">
                    <a:srgbClr val="FF6699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45989" y="3209928"/>
              <a:ext cx="1669235" cy="517605"/>
            </a:xfrm>
            <a:custGeom>
              <a:avLst/>
              <a:gdLst>
                <a:gd name="connsiteX0" fmla="*/ 0 w 564204"/>
                <a:gd name="connsiteY0" fmla="*/ 87573 h 202696"/>
                <a:gd name="connsiteX1" fmla="*/ 38910 w 564204"/>
                <a:gd name="connsiteY1" fmla="*/ 4888 h 202696"/>
                <a:gd name="connsiteX2" fmla="*/ 102140 w 564204"/>
                <a:gd name="connsiteY2" fmla="*/ 189713 h 202696"/>
                <a:gd name="connsiteX3" fmla="*/ 165370 w 564204"/>
                <a:gd name="connsiteY3" fmla="*/ 4888 h 202696"/>
                <a:gd name="connsiteX4" fmla="*/ 233463 w 564204"/>
                <a:gd name="connsiteY4" fmla="*/ 175122 h 202696"/>
                <a:gd name="connsiteX5" fmla="*/ 291829 w 564204"/>
                <a:gd name="connsiteY5" fmla="*/ 24 h 202696"/>
                <a:gd name="connsiteX6" fmla="*/ 359923 w 564204"/>
                <a:gd name="connsiteY6" fmla="*/ 189713 h 202696"/>
                <a:gd name="connsiteX7" fmla="*/ 423153 w 564204"/>
                <a:gd name="connsiteY7" fmla="*/ 24 h 202696"/>
                <a:gd name="connsiteX8" fmla="*/ 476655 w 564204"/>
                <a:gd name="connsiteY8" fmla="*/ 199441 h 202696"/>
                <a:gd name="connsiteX9" fmla="*/ 510702 w 564204"/>
                <a:gd name="connsiteY9" fmla="*/ 121620 h 202696"/>
                <a:gd name="connsiteX10" fmla="*/ 564204 w 564204"/>
                <a:gd name="connsiteY10" fmla="*/ 92437 h 202696"/>
                <a:gd name="connsiteX0" fmla="*/ 0 w 564204"/>
                <a:gd name="connsiteY0" fmla="*/ 87560 h 202683"/>
                <a:gd name="connsiteX1" fmla="*/ 38910 w 564204"/>
                <a:gd name="connsiteY1" fmla="*/ 4875 h 202683"/>
                <a:gd name="connsiteX2" fmla="*/ 102140 w 564204"/>
                <a:gd name="connsiteY2" fmla="*/ 189700 h 202683"/>
                <a:gd name="connsiteX3" fmla="*/ 165370 w 564204"/>
                <a:gd name="connsiteY3" fmla="*/ 4875 h 202683"/>
                <a:gd name="connsiteX4" fmla="*/ 233463 w 564204"/>
                <a:gd name="connsiteY4" fmla="*/ 194564 h 202683"/>
                <a:gd name="connsiteX5" fmla="*/ 291829 w 564204"/>
                <a:gd name="connsiteY5" fmla="*/ 11 h 202683"/>
                <a:gd name="connsiteX6" fmla="*/ 359923 w 564204"/>
                <a:gd name="connsiteY6" fmla="*/ 189700 h 202683"/>
                <a:gd name="connsiteX7" fmla="*/ 423153 w 564204"/>
                <a:gd name="connsiteY7" fmla="*/ 11 h 202683"/>
                <a:gd name="connsiteX8" fmla="*/ 476655 w 564204"/>
                <a:gd name="connsiteY8" fmla="*/ 199428 h 202683"/>
                <a:gd name="connsiteX9" fmla="*/ 510702 w 564204"/>
                <a:gd name="connsiteY9" fmla="*/ 121607 h 202683"/>
                <a:gd name="connsiteX10" fmla="*/ 564204 w 564204"/>
                <a:gd name="connsiteY10" fmla="*/ 92424 h 202683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121608 h 194567"/>
                <a:gd name="connsiteX10" fmla="*/ 564204 w 564204"/>
                <a:gd name="connsiteY10" fmla="*/ 92425 h 194567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97289 h 194567"/>
                <a:gd name="connsiteX10" fmla="*/ 564204 w 56420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52 h 194558"/>
                <a:gd name="connsiteX1" fmla="*/ 38910 w 627434"/>
                <a:gd name="connsiteY1" fmla="*/ 4867 h 194558"/>
                <a:gd name="connsiteX2" fmla="*/ 102140 w 627434"/>
                <a:gd name="connsiteY2" fmla="*/ 189692 h 194558"/>
                <a:gd name="connsiteX3" fmla="*/ 165370 w 627434"/>
                <a:gd name="connsiteY3" fmla="*/ 4867 h 194558"/>
                <a:gd name="connsiteX4" fmla="*/ 233463 w 627434"/>
                <a:gd name="connsiteY4" fmla="*/ 194556 h 194558"/>
                <a:gd name="connsiteX5" fmla="*/ 291829 w 627434"/>
                <a:gd name="connsiteY5" fmla="*/ 3 h 194558"/>
                <a:gd name="connsiteX6" fmla="*/ 359923 w 627434"/>
                <a:gd name="connsiteY6" fmla="*/ 189692 h 194558"/>
                <a:gd name="connsiteX7" fmla="*/ 423153 w 627434"/>
                <a:gd name="connsiteY7" fmla="*/ 3 h 194558"/>
                <a:gd name="connsiteX8" fmla="*/ 457199 w 627434"/>
                <a:gd name="connsiteY8" fmla="*/ 184827 h 194558"/>
                <a:gd name="connsiteX9" fmla="*/ 505838 w 627434"/>
                <a:gd name="connsiteY9" fmla="*/ 111871 h 194558"/>
                <a:gd name="connsiteX10" fmla="*/ 627434 w 627434"/>
                <a:gd name="connsiteY10" fmla="*/ 92416 h 1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434" h="194558">
                  <a:moveTo>
                    <a:pt x="0" y="87552"/>
                  </a:moveTo>
                  <a:cubicBezTo>
                    <a:pt x="10943" y="37698"/>
                    <a:pt x="21887" y="-12156"/>
                    <a:pt x="38910" y="4867"/>
                  </a:cubicBezTo>
                  <a:cubicBezTo>
                    <a:pt x="55933" y="21890"/>
                    <a:pt x="81063" y="189692"/>
                    <a:pt x="102140" y="189692"/>
                  </a:cubicBezTo>
                  <a:cubicBezTo>
                    <a:pt x="123217" y="189692"/>
                    <a:pt x="143483" y="4056"/>
                    <a:pt x="165370" y="4867"/>
                  </a:cubicBezTo>
                  <a:cubicBezTo>
                    <a:pt x="187257" y="5678"/>
                    <a:pt x="212387" y="195367"/>
                    <a:pt x="233463" y="194556"/>
                  </a:cubicBezTo>
                  <a:cubicBezTo>
                    <a:pt x="254539" y="193745"/>
                    <a:pt x="270752" y="814"/>
                    <a:pt x="291829" y="3"/>
                  </a:cubicBezTo>
                  <a:cubicBezTo>
                    <a:pt x="312906" y="-808"/>
                    <a:pt x="338036" y="189692"/>
                    <a:pt x="359923" y="189692"/>
                  </a:cubicBezTo>
                  <a:cubicBezTo>
                    <a:pt x="381810" y="189692"/>
                    <a:pt x="406940" y="814"/>
                    <a:pt x="423153" y="3"/>
                  </a:cubicBezTo>
                  <a:cubicBezTo>
                    <a:pt x="439366" y="-808"/>
                    <a:pt x="443418" y="166182"/>
                    <a:pt x="457199" y="184827"/>
                  </a:cubicBezTo>
                  <a:cubicBezTo>
                    <a:pt x="470980" y="203472"/>
                    <a:pt x="477466" y="127273"/>
                    <a:pt x="505838" y="111871"/>
                  </a:cubicBezTo>
                  <a:cubicBezTo>
                    <a:pt x="534210" y="96469"/>
                    <a:pt x="627434" y="92416"/>
                    <a:pt x="627434" y="92416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F6699"/>
                  </a:gs>
                  <a:gs pos="72000">
                    <a:schemeClr val="accent1">
                      <a:tint val="44500"/>
                      <a:satMod val="160000"/>
                      <a:alpha val="80000"/>
                    </a:schemeClr>
                  </a:gs>
                  <a:gs pos="100000">
                    <a:srgbClr val="FF6699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45989" y="3520995"/>
              <a:ext cx="1669235" cy="517605"/>
            </a:xfrm>
            <a:custGeom>
              <a:avLst/>
              <a:gdLst>
                <a:gd name="connsiteX0" fmla="*/ 0 w 564204"/>
                <a:gd name="connsiteY0" fmla="*/ 87573 h 202696"/>
                <a:gd name="connsiteX1" fmla="*/ 38910 w 564204"/>
                <a:gd name="connsiteY1" fmla="*/ 4888 h 202696"/>
                <a:gd name="connsiteX2" fmla="*/ 102140 w 564204"/>
                <a:gd name="connsiteY2" fmla="*/ 189713 h 202696"/>
                <a:gd name="connsiteX3" fmla="*/ 165370 w 564204"/>
                <a:gd name="connsiteY3" fmla="*/ 4888 h 202696"/>
                <a:gd name="connsiteX4" fmla="*/ 233463 w 564204"/>
                <a:gd name="connsiteY4" fmla="*/ 175122 h 202696"/>
                <a:gd name="connsiteX5" fmla="*/ 291829 w 564204"/>
                <a:gd name="connsiteY5" fmla="*/ 24 h 202696"/>
                <a:gd name="connsiteX6" fmla="*/ 359923 w 564204"/>
                <a:gd name="connsiteY6" fmla="*/ 189713 h 202696"/>
                <a:gd name="connsiteX7" fmla="*/ 423153 w 564204"/>
                <a:gd name="connsiteY7" fmla="*/ 24 h 202696"/>
                <a:gd name="connsiteX8" fmla="*/ 476655 w 564204"/>
                <a:gd name="connsiteY8" fmla="*/ 199441 h 202696"/>
                <a:gd name="connsiteX9" fmla="*/ 510702 w 564204"/>
                <a:gd name="connsiteY9" fmla="*/ 121620 h 202696"/>
                <a:gd name="connsiteX10" fmla="*/ 564204 w 564204"/>
                <a:gd name="connsiteY10" fmla="*/ 92437 h 202696"/>
                <a:gd name="connsiteX0" fmla="*/ 0 w 564204"/>
                <a:gd name="connsiteY0" fmla="*/ 87560 h 202683"/>
                <a:gd name="connsiteX1" fmla="*/ 38910 w 564204"/>
                <a:gd name="connsiteY1" fmla="*/ 4875 h 202683"/>
                <a:gd name="connsiteX2" fmla="*/ 102140 w 564204"/>
                <a:gd name="connsiteY2" fmla="*/ 189700 h 202683"/>
                <a:gd name="connsiteX3" fmla="*/ 165370 w 564204"/>
                <a:gd name="connsiteY3" fmla="*/ 4875 h 202683"/>
                <a:gd name="connsiteX4" fmla="*/ 233463 w 564204"/>
                <a:gd name="connsiteY4" fmla="*/ 194564 h 202683"/>
                <a:gd name="connsiteX5" fmla="*/ 291829 w 564204"/>
                <a:gd name="connsiteY5" fmla="*/ 11 h 202683"/>
                <a:gd name="connsiteX6" fmla="*/ 359923 w 564204"/>
                <a:gd name="connsiteY6" fmla="*/ 189700 h 202683"/>
                <a:gd name="connsiteX7" fmla="*/ 423153 w 564204"/>
                <a:gd name="connsiteY7" fmla="*/ 11 h 202683"/>
                <a:gd name="connsiteX8" fmla="*/ 476655 w 564204"/>
                <a:gd name="connsiteY8" fmla="*/ 199428 h 202683"/>
                <a:gd name="connsiteX9" fmla="*/ 510702 w 564204"/>
                <a:gd name="connsiteY9" fmla="*/ 121607 h 202683"/>
                <a:gd name="connsiteX10" fmla="*/ 564204 w 564204"/>
                <a:gd name="connsiteY10" fmla="*/ 92424 h 202683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121608 h 194567"/>
                <a:gd name="connsiteX10" fmla="*/ 564204 w 564204"/>
                <a:gd name="connsiteY10" fmla="*/ 92425 h 194567"/>
                <a:gd name="connsiteX0" fmla="*/ 0 w 564204"/>
                <a:gd name="connsiteY0" fmla="*/ 87561 h 194567"/>
                <a:gd name="connsiteX1" fmla="*/ 38910 w 564204"/>
                <a:gd name="connsiteY1" fmla="*/ 4876 h 194567"/>
                <a:gd name="connsiteX2" fmla="*/ 102140 w 564204"/>
                <a:gd name="connsiteY2" fmla="*/ 189701 h 194567"/>
                <a:gd name="connsiteX3" fmla="*/ 165370 w 564204"/>
                <a:gd name="connsiteY3" fmla="*/ 4876 h 194567"/>
                <a:gd name="connsiteX4" fmla="*/ 233463 w 564204"/>
                <a:gd name="connsiteY4" fmla="*/ 194565 h 194567"/>
                <a:gd name="connsiteX5" fmla="*/ 291829 w 564204"/>
                <a:gd name="connsiteY5" fmla="*/ 12 h 194567"/>
                <a:gd name="connsiteX6" fmla="*/ 359923 w 564204"/>
                <a:gd name="connsiteY6" fmla="*/ 189701 h 194567"/>
                <a:gd name="connsiteX7" fmla="*/ 423153 w 564204"/>
                <a:gd name="connsiteY7" fmla="*/ 12 h 194567"/>
                <a:gd name="connsiteX8" fmla="*/ 471791 w 564204"/>
                <a:gd name="connsiteY8" fmla="*/ 179973 h 194567"/>
                <a:gd name="connsiteX9" fmla="*/ 510702 w 564204"/>
                <a:gd name="connsiteY9" fmla="*/ 97289 h 194567"/>
                <a:gd name="connsiteX10" fmla="*/ 564204 w 56420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10702 w 627434"/>
                <a:gd name="connsiteY9" fmla="*/ 97289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61 h 194567"/>
                <a:gd name="connsiteX1" fmla="*/ 38910 w 627434"/>
                <a:gd name="connsiteY1" fmla="*/ 4876 h 194567"/>
                <a:gd name="connsiteX2" fmla="*/ 102140 w 627434"/>
                <a:gd name="connsiteY2" fmla="*/ 189701 h 194567"/>
                <a:gd name="connsiteX3" fmla="*/ 165370 w 627434"/>
                <a:gd name="connsiteY3" fmla="*/ 4876 h 194567"/>
                <a:gd name="connsiteX4" fmla="*/ 233463 w 627434"/>
                <a:gd name="connsiteY4" fmla="*/ 194565 h 194567"/>
                <a:gd name="connsiteX5" fmla="*/ 291829 w 627434"/>
                <a:gd name="connsiteY5" fmla="*/ 12 h 194567"/>
                <a:gd name="connsiteX6" fmla="*/ 359923 w 627434"/>
                <a:gd name="connsiteY6" fmla="*/ 189701 h 194567"/>
                <a:gd name="connsiteX7" fmla="*/ 423153 w 627434"/>
                <a:gd name="connsiteY7" fmla="*/ 12 h 194567"/>
                <a:gd name="connsiteX8" fmla="*/ 471791 w 627434"/>
                <a:gd name="connsiteY8" fmla="*/ 179973 h 194567"/>
                <a:gd name="connsiteX9" fmla="*/ 505838 w 627434"/>
                <a:gd name="connsiteY9" fmla="*/ 111880 h 194567"/>
                <a:gd name="connsiteX10" fmla="*/ 627434 w 627434"/>
                <a:gd name="connsiteY10" fmla="*/ 92425 h 194567"/>
                <a:gd name="connsiteX0" fmla="*/ 0 w 627434"/>
                <a:gd name="connsiteY0" fmla="*/ 87552 h 194558"/>
                <a:gd name="connsiteX1" fmla="*/ 38910 w 627434"/>
                <a:gd name="connsiteY1" fmla="*/ 4867 h 194558"/>
                <a:gd name="connsiteX2" fmla="*/ 102140 w 627434"/>
                <a:gd name="connsiteY2" fmla="*/ 189692 h 194558"/>
                <a:gd name="connsiteX3" fmla="*/ 165370 w 627434"/>
                <a:gd name="connsiteY3" fmla="*/ 4867 h 194558"/>
                <a:gd name="connsiteX4" fmla="*/ 233463 w 627434"/>
                <a:gd name="connsiteY4" fmla="*/ 194556 h 194558"/>
                <a:gd name="connsiteX5" fmla="*/ 291829 w 627434"/>
                <a:gd name="connsiteY5" fmla="*/ 3 h 194558"/>
                <a:gd name="connsiteX6" fmla="*/ 359923 w 627434"/>
                <a:gd name="connsiteY6" fmla="*/ 189692 h 194558"/>
                <a:gd name="connsiteX7" fmla="*/ 423153 w 627434"/>
                <a:gd name="connsiteY7" fmla="*/ 3 h 194558"/>
                <a:gd name="connsiteX8" fmla="*/ 457199 w 627434"/>
                <a:gd name="connsiteY8" fmla="*/ 184827 h 194558"/>
                <a:gd name="connsiteX9" fmla="*/ 505838 w 627434"/>
                <a:gd name="connsiteY9" fmla="*/ 111871 h 194558"/>
                <a:gd name="connsiteX10" fmla="*/ 627434 w 627434"/>
                <a:gd name="connsiteY10" fmla="*/ 92416 h 19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434" h="194558">
                  <a:moveTo>
                    <a:pt x="0" y="87552"/>
                  </a:moveTo>
                  <a:cubicBezTo>
                    <a:pt x="10943" y="37698"/>
                    <a:pt x="21887" y="-12156"/>
                    <a:pt x="38910" y="4867"/>
                  </a:cubicBezTo>
                  <a:cubicBezTo>
                    <a:pt x="55933" y="21890"/>
                    <a:pt x="81063" y="189692"/>
                    <a:pt x="102140" y="189692"/>
                  </a:cubicBezTo>
                  <a:cubicBezTo>
                    <a:pt x="123217" y="189692"/>
                    <a:pt x="143483" y="4056"/>
                    <a:pt x="165370" y="4867"/>
                  </a:cubicBezTo>
                  <a:cubicBezTo>
                    <a:pt x="187257" y="5678"/>
                    <a:pt x="212387" y="195367"/>
                    <a:pt x="233463" y="194556"/>
                  </a:cubicBezTo>
                  <a:cubicBezTo>
                    <a:pt x="254539" y="193745"/>
                    <a:pt x="270752" y="814"/>
                    <a:pt x="291829" y="3"/>
                  </a:cubicBezTo>
                  <a:cubicBezTo>
                    <a:pt x="312906" y="-808"/>
                    <a:pt x="338036" y="189692"/>
                    <a:pt x="359923" y="189692"/>
                  </a:cubicBezTo>
                  <a:cubicBezTo>
                    <a:pt x="381810" y="189692"/>
                    <a:pt x="406940" y="814"/>
                    <a:pt x="423153" y="3"/>
                  </a:cubicBezTo>
                  <a:cubicBezTo>
                    <a:pt x="439366" y="-808"/>
                    <a:pt x="443418" y="166182"/>
                    <a:pt x="457199" y="184827"/>
                  </a:cubicBezTo>
                  <a:cubicBezTo>
                    <a:pt x="470980" y="203472"/>
                    <a:pt x="477466" y="127273"/>
                    <a:pt x="505838" y="111871"/>
                  </a:cubicBezTo>
                  <a:cubicBezTo>
                    <a:pt x="534210" y="96469"/>
                    <a:pt x="627434" y="92416"/>
                    <a:pt x="627434" y="92416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rgbClr val="FF6699"/>
                  </a:gs>
                  <a:gs pos="28000">
                    <a:schemeClr val="accent1">
                      <a:tint val="44500"/>
                      <a:satMod val="160000"/>
                      <a:alpha val="80000"/>
                    </a:schemeClr>
                  </a:gs>
                  <a:gs pos="100000">
                    <a:srgbClr val="FF6699"/>
                  </a:gs>
                </a:gsLst>
                <a:lin ang="0" scaled="1"/>
                <a:tileRect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752600" y="72224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rgbClr val="FFC000"/>
                </a:solidFill>
              </a:rPr>
              <a:t>1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2986" y="120479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rgbClr val="FF6699"/>
                </a:solidFill>
              </a:rPr>
              <a:t>2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81184" y="278537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rgbClr val="00FFFF"/>
                </a:solidFill>
              </a:rPr>
              <a:t>3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0038" y="59436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rgbClr val="FF6699"/>
                </a:solidFill>
              </a:rPr>
              <a:t>5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532822" y="38100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rgbClr val="FFFF00"/>
                </a:solidFill>
              </a:rPr>
              <a:t>4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8600" y="781591"/>
            <a:ext cx="159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Hook vibration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38646" y="1601229"/>
            <a:ext cx="166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Uneven air flow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9643" y="2872121"/>
            <a:ext cx="133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FF"/>
                </a:solidFill>
              </a:rPr>
              <a:t>Thermal </a:t>
            </a:r>
            <a:r>
              <a:rPr lang="en-US" dirty="0" smtClean="0">
                <a:solidFill>
                  <a:srgbClr val="00FFFF"/>
                </a:solidFill>
              </a:rPr>
              <a:t>fluctuations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43000" y="5893278"/>
            <a:ext cx="141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99"/>
                </a:solidFill>
              </a:rPr>
              <a:t>Laser pointer vibration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24000" y="3849637"/>
            <a:ext cx="9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Twisting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 flipH="1">
            <a:off x="2254040" y="4222323"/>
            <a:ext cx="487001" cy="257342"/>
          </a:xfrm>
          <a:custGeom>
            <a:avLst/>
            <a:gdLst>
              <a:gd name="connsiteX0" fmla="*/ 185923 w 506400"/>
              <a:gd name="connsiteY0" fmla="*/ 0 h 262602"/>
              <a:gd name="connsiteX1" fmla="*/ 49953 w 506400"/>
              <a:gd name="connsiteY1" fmla="*/ 40791 h 262602"/>
              <a:gd name="connsiteX2" fmla="*/ 2363 w 506400"/>
              <a:gd name="connsiteY2" fmla="*/ 142768 h 262602"/>
              <a:gd name="connsiteX3" fmla="*/ 114539 w 506400"/>
              <a:gd name="connsiteY3" fmla="*/ 234548 h 262602"/>
              <a:gd name="connsiteX4" fmla="*/ 352486 w 506400"/>
              <a:gd name="connsiteY4" fmla="*/ 258343 h 262602"/>
              <a:gd name="connsiteX5" fmla="*/ 498654 w 506400"/>
              <a:gd name="connsiteY5" fmla="*/ 159765 h 262602"/>
              <a:gd name="connsiteX6" fmla="*/ 478259 w 506400"/>
              <a:gd name="connsiteY6" fmla="*/ 27194 h 262602"/>
              <a:gd name="connsiteX7" fmla="*/ 410274 w 506400"/>
              <a:gd name="connsiteY7" fmla="*/ 16996 h 262602"/>
              <a:gd name="connsiteX0" fmla="*/ 185923 w 507669"/>
              <a:gd name="connsiteY0" fmla="*/ 0 h 262602"/>
              <a:gd name="connsiteX1" fmla="*/ 49953 w 507669"/>
              <a:gd name="connsiteY1" fmla="*/ 40791 h 262602"/>
              <a:gd name="connsiteX2" fmla="*/ 2363 w 507669"/>
              <a:gd name="connsiteY2" fmla="*/ 142768 h 262602"/>
              <a:gd name="connsiteX3" fmla="*/ 114539 w 507669"/>
              <a:gd name="connsiteY3" fmla="*/ 234548 h 262602"/>
              <a:gd name="connsiteX4" fmla="*/ 352486 w 507669"/>
              <a:gd name="connsiteY4" fmla="*/ 258343 h 262602"/>
              <a:gd name="connsiteX5" fmla="*/ 498654 w 507669"/>
              <a:gd name="connsiteY5" fmla="*/ 159765 h 262602"/>
              <a:gd name="connsiteX6" fmla="*/ 478259 w 507669"/>
              <a:gd name="connsiteY6" fmla="*/ 27194 h 262602"/>
              <a:gd name="connsiteX7" fmla="*/ 366083 w 507669"/>
              <a:gd name="connsiteY7" fmla="*/ 10198 h 262602"/>
              <a:gd name="connsiteX0" fmla="*/ 185923 w 507669"/>
              <a:gd name="connsiteY0" fmla="*/ 0 h 262602"/>
              <a:gd name="connsiteX1" fmla="*/ 49953 w 507669"/>
              <a:gd name="connsiteY1" fmla="*/ 40791 h 262602"/>
              <a:gd name="connsiteX2" fmla="*/ 2363 w 507669"/>
              <a:gd name="connsiteY2" fmla="*/ 142768 h 262602"/>
              <a:gd name="connsiteX3" fmla="*/ 114539 w 507669"/>
              <a:gd name="connsiteY3" fmla="*/ 234548 h 262602"/>
              <a:gd name="connsiteX4" fmla="*/ 352486 w 507669"/>
              <a:gd name="connsiteY4" fmla="*/ 258343 h 262602"/>
              <a:gd name="connsiteX5" fmla="*/ 498654 w 507669"/>
              <a:gd name="connsiteY5" fmla="*/ 159765 h 262602"/>
              <a:gd name="connsiteX6" fmla="*/ 478259 w 507669"/>
              <a:gd name="connsiteY6" fmla="*/ 40791 h 262602"/>
              <a:gd name="connsiteX7" fmla="*/ 366083 w 507669"/>
              <a:gd name="connsiteY7" fmla="*/ 10198 h 262602"/>
              <a:gd name="connsiteX0" fmla="*/ 185923 w 510467"/>
              <a:gd name="connsiteY0" fmla="*/ 0 h 261443"/>
              <a:gd name="connsiteX1" fmla="*/ 49953 w 510467"/>
              <a:gd name="connsiteY1" fmla="*/ 40791 h 261443"/>
              <a:gd name="connsiteX2" fmla="*/ 2363 w 510467"/>
              <a:gd name="connsiteY2" fmla="*/ 142768 h 261443"/>
              <a:gd name="connsiteX3" fmla="*/ 114539 w 510467"/>
              <a:gd name="connsiteY3" fmla="*/ 234548 h 261443"/>
              <a:gd name="connsiteX4" fmla="*/ 352486 w 510467"/>
              <a:gd name="connsiteY4" fmla="*/ 258343 h 261443"/>
              <a:gd name="connsiteX5" fmla="*/ 502053 w 510467"/>
              <a:gd name="connsiteY5" fmla="*/ 176761 h 261443"/>
              <a:gd name="connsiteX6" fmla="*/ 478259 w 510467"/>
              <a:gd name="connsiteY6" fmla="*/ 40791 h 261443"/>
              <a:gd name="connsiteX7" fmla="*/ 366083 w 510467"/>
              <a:gd name="connsiteY7" fmla="*/ 10198 h 261443"/>
              <a:gd name="connsiteX0" fmla="*/ 185923 w 510467"/>
              <a:gd name="connsiteY0" fmla="*/ 0 h 264141"/>
              <a:gd name="connsiteX1" fmla="*/ 49953 w 510467"/>
              <a:gd name="connsiteY1" fmla="*/ 40791 h 264141"/>
              <a:gd name="connsiteX2" fmla="*/ 2363 w 510467"/>
              <a:gd name="connsiteY2" fmla="*/ 142768 h 264141"/>
              <a:gd name="connsiteX3" fmla="*/ 114539 w 510467"/>
              <a:gd name="connsiteY3" fmla="*/ 244746 h 264141"/>
              <a:gd name="connsiteX4" fmla="*/ 352486 w 510467"/>
              <a:gd name="connsiteY4" fmla="*/ 258343 h 264141"/>
              <a:gd name="connsiteX5" fmla="*/ 502053 w 510467"/>
              <a:gd name="connsiteY5" fmla="*/ 176761 h 264141"/>
              <a:gd name="connsiteX6" fmla="*/ 478259 w 510467"/>
              <a:gd name="connsiteY6" fmla="*/ 40791 h 264141"/>
              <a:gd name="connsiteX7" fmla="*/ 366083 w 510467"/>
              <a:gd name="connsiteY7" fmla="*/ 10198 h 264141"/>
              <a:gd name="connsiteX0" fmla="*/ 184742 w 509286"/>
              <a:gd name="connsiteY0" fmla="*/ 0 h 264141"/>
              <a:gd name="connsiteX1" fmla="*/ 62369 w 509286"/>
              <a:gd name="connsiteY1" fmla="*/ 47589 h 264141"/>
              <a:gd name="connsiteX2" fmla="*/ 1182 w 509286"/>
              <a:gd name="connsiteY2" fmla="*/ 142768 h 264141"/>
              <a:gd name="connsiteX3" fmla="*/ 113358 w 509286"/>
              <a:gd name="connsiteY3" fmla="*/ 244746 h 264141"/>
              <a:gd name="connsiteX4" fmla="*/ 351305 w 509286"/>
              <a:gd name="connsiteY4" fmla="*/ 258343 h 264141"/>
              <a:gd name="connsiteX5" fmla="*/ 500872 w 509286"/>
              <a:gd name="connsiteY5" fmla="*/ 176761 h 264141"/>
              <a:gd name="connsiteX6" fmla="*/ 477078 w 509286"/>
              <a:gd name="connsiteY6" fmla="*/ 40791 h 264141"/>
              <a:gd name="connsiteX7" fmla="*/ 364902 w 509286"/>
              <a:gd name="connsiteY7" fmla="*/ 10198 h 264141"/>
              <a:gd name="connsiteX0" fmla="*/ 194981 w 509328"/>
              <a:gd name="connsiteY0" fmla="*/ 0 h 257342"/>
              <a:gd name="connsiteX1" fmla="*/ 62411 w 509328"/>
              <a:gd name="connsiteY1" fmla="*/ 40790 h 257342"/>
              <a:gd name="connsiteX2" fmla="*/ 1224 w 509328"/>
              <a:gd name="connsiteY2" fmla="*/ 135969 h 257342"/>
              <a:gd name="connsiteX3" fmla="*/ 113400 w 509328"/>
              <a:gd name="connsiteY3" fmla="*/ 237947 h 257342"/>
              <a:gd name="connsiteX4" fmla="*/ 351347 w 509328"/>
              <a:gd name="connsiteY4" fmla="*/ 251544 h 257342"/>
              <a:gd name="connsiteX5" fmla="*/ 500914 w 509328"/>
              <a:gd name="connsiteY5" fmla="*/ 169962 h 257342"/>
              <a:gd name="connsiteX6" fmla="*/ 477120 w 509328"/>
              <a:gd name="connsiteY6" fmla="*/ 33992 h 257342"/>
              <a:gd name="connsiteX7" fmla="*/ 364944 w 509328"/>
              <a:gd name="connsiteY7" fmla="*/ 3399 h 257342"/>
              <a:gd name="connsiteX0" fmla="*/ 194981 w 510389"/>
              <a:gd name="connsiteY0" fmla="*/ 0 h 257342"/>
              <a:gd name="connsiteX1" fmla="*/ 62411 w 510389"/>
              <a:gd name="connsiteY1" fmla="*/ 40790 h 257342"/>
              <a:gd name="connsiteX2" fmla="*/ 1224 w 510389"/>
              <a:gd name="connsiteY2" fmla="*/ 135969 h 257342"/>
              <a:gd name="connsiteX3" fmla="*/ 113400 w 510389"/>
              <a:gd name="connsiteY3" fmla="*/ 237947 h 257342"/>
              <a:gd name="connsiteX4" fmla="*/ 351347 w 510389"/>
              <a:gd name="connsiteY4" fmla="*/ 251544 h 257342"/>
              <a:gd name="connsiteX5" fmla="*/ 500914 w 510389"/>
              <a:gd name="connsiteY5" fmla="*/ 169962 h 257342"/>
              <a:gd name="connsiteX6" fmla="*/ 477120 w 510389"/>
              <a:gd name="connsiteY6" fmla="*/ 33992 h 257342"/>
              <a:gd name="connsiteX7" fmla="*/ 330951 w 510389"/>
              <a:gd name="connsiteY7" fmla="*/ 10198 h 257342"/>
              <a:gd name="connsiteX0" fmla="*/ 194981 w 507001"/>
              <a:gd name="connsiteY0" fmla="*/ 0 h 257342"/>
              <a:gd name="connsiteX1" fmla="*/ 62411 w 507001"/>
              <a:gd name="connsiteY1" fmla="*/ 40790 h 257342"/>
              <a:gd name="connsiteX2" fmla="*/ 1224 w 507001"/>
              <a:gd name="connsiteY2" fmla="*/ 135969 h 257342"/>
              <a:gd name="connsiteX3" fmla="*/ 113400 w 507001"/>
              <a:gd name="connsiteY3" fmla="*/ 237947 h 257342"/>
              <a:gd name="connsiteX4" fmla="*/ 351347 w 507001"/>
              <a:gd name="connsiteY4" fmla="*/ 251544 h 257342"/>
              <a:gd name="connsiteX5" fmla="*/ 500914 w 507001"/>
              <a:gd name="connsiteY5" fmla="*/ 169962 h 257342"/>
              <a:gd name="connsiteX6" fmla="*/ 463523 w 507001"/>
              <a:gd name="connsiteY6" fmla="*/ 40791 h 257342"/>
              <a:gd name="connsiteX7" fmla="*/ 330951 w 507001"/>
              <a:gd name="connsiteY7" fmla="*/ 10198 h 257342"/>
              <a:gd name="connsiteX0" fmla="*/ 194981 w 506361"/>
              <a:gd name="connsiteY0" fmla="*/ 0 h 257342"/>
              <a:gd name="connsiteX1" fmla="*/ 62411 w 506361"/>
              <a:gd name="connsiteY1" fmla="*/ 40790 h 257342"/>
              <a:gd name="connsiteX2" fmla="*/ 1224 w 506361"/>
              <a:gd name="connsiteY2" fmla="*/ 135969 h 257342"/>
              <a:gd name="connsiteX3" fmla="*/ 113400 w 506361"/>
              <a:gd name="connsiteY3" fmla="*/ 237947 h 257342"/>
              <a:gd name="connsiteX4" fmla="*/ 351347 w 506361"/>
              <a:gd name="connsiteY4" fmla="*/ 251544 h 257342"/>
              <a:gd name="connsiteX5" fmla="*/ 500914 w 506361"/>
              <a:gd name="connsiteY5" fmla="*/ 169962 h 257342"/>
              <a:gd name="connsiteX6" fmla="*/ 460124 w 506361"/>
              <a:gd name="connsiteY6" fmla="*/ 50989 h 257342"/>
              <a:gd name="connsiteX7" fmla="*/ 330951 w 506361"/>
              <a:gd name="connsiteY7" fmla="*/ 10198 h 257342"/>
              <a:gd name="connsiteX0" fmla="*/ 194981 w 506361"/>
              <a:gd name="connsiteY0" fmla="*/ 0 h 257342"/>
              <a:gd name="connsiteX1" fmla="*/ 62411 w 506361"/>
              <a:gd name="connsiteY1" fmla="*/ 40790 h 257342"/>
              <a:gd name="connsiteX2" fmla="*/ 1224 w 506361"/>
              <a:gd name="connsiteY2" fmla="*/ 135969 h 257342"/>
              <a:gd name="connsiteX3" fmla="*/ 113400 w 506361"/>
              <a:gd name="connsiteY3" fmla="*/ 237947 h 257342"/>
              <a:gd name="connsiteX4" fmla="*/ 351347 w 506361"/>
              <a:gd name="connsiteY4" fmla="*/ 251544 h 257342"/>
              <a:gd name="connsiteX5" fmla="*/ 500914 w 506361"/>
              <a:gd name="connsiteY5" fmla="*/ 169962 h 257342"/>
              <a:gd name="connsiteX6" fmla="*/ 460124 w 506361"/>
              <a:gd name="connsiteY6" fmla="*/ 50989 h 257342"/>
              <a:gd name="connsiteX7" fmla="*/ 330951 w 506361"/>
              <a:gd name="connsiteY7" fmla="*/ 10198 h 257342"/>
              <a:gd name="connsiteX0" fmla="*/ 194981 w 510493"/>
              <a:gd name="connsiteY0" fmla="*/ 0 h 257342"/>
              <a:gd name="connsiteX1" fmla="*/ 62411 w 510493"/>
              <a:gd name="connsiteY1" fmla="*/ 40790 h 257342"/>
              <a:gd name="connsiteX2" fmla="*/ 1224 w 510493"/>
              <a:gd name="connsiteY2" fmla="*/ 135969 h 257342"/>
              <a:gd name="connsiteX3" fmla="*/ 113400 w 510493"/>
              <a:gd name="connsiteY3" fmla="*/ 237947 h 257342"/>
              <a:gd name="connsiteX4" fmla="*/ 351347 w 510493"/>
              <a:gd name="connsiteY4" fmla="*/ 251544 h 257342"/>
              <a:gd name="connsiteX5" fmla="*/ 500914 w 510493"/>
              <a:gd name="connsiteY5" fmla="*/ 169962 h 257342"/>
              <a:gd name="connsiteX6" fmla="*/ 460124 w 510493"/>
              <a:gd name="connsiteY6" fmla="*/ 50989 h 257342"/>
              <a:gd name="connsiteX7" fmla="*/ 330951 w 510493"/>
              <a:gd name="connsiteY7" fmla="*/ 10198 h 257342"/>
              <a:gd name="connsiteX0" fmla="*/ 194981 w 510493"/>
              <a:gd name="connsiteY0" fmla="*/ 0 h 257342"/>
              <a:gd name="connsiteX1" fmla="*/ 62411 w 510493"/>
              <a:gd name="connsiteY1" fmla="*/ 40790 h 257342"/>
              <a:gd name="connsiteX2" fmla="*/ 1224 w 510493"/>
              <a:gd name="connsiteY2" fmla="*/ 135969 h 257342"/>
              <a:gd name="connsiteX3" fmla="*/ 113400 w 510493"/>
              <a:gd name="connsiteY3" fmla="*/ 237947 h 257342"/>
              <a:gd name="connsiteX4" fmla="*/ 351347 w 510493"/>
              <a:gd name="connsiteY4" fmla="*/ 251544 h 257342"/>
              <a:gd name="connsiteX5" fmla="*/ 500914 w 510493"/>
              <a:gd name="connsiteY5" fmla="*/ 169962 h 257342"/>
              <a:gd name="connsiteX6" fmla="*/ 460124 w 510493"/>
              <a:gd name="connsiteY6" fmla="*/ 50989 h 257342"/>
              <a:gd name="connsiteX7" fmla="*/ 330951 w 510493"/>
              <a:gd name="connsiteY7" fmla="*/ 10198 h 257342"/>
              <a:gd name="connsiteX0" fmla="*/ 194268 w 509780"/>
              <a:gd name="connsiteY0" fmla="*/ 0 h 257342"/>
              <a:gd name="connsiteX1" fmla="*/ 61698 w 509780"/>
              <a:gd name="connsiteY1" fmla="*/ 40790 h 257342"/>
              <a:gd name="connsiteX2" fmla="*/ 511 w 509780"/>
              <a:gd name="connsiteY2" fmla="*/ 135969 h 257342"/>
              <a:gd name="connsiteX3" fmla="*/ 112687 w 509780"/>
              <a:gd name="connsiteY3" fmla="*/ 237947 h 257342"/>
              <a:gd name="connsiteX4" fmla="*/ 350634 w 509780"/>
              <a:gd name="connsiteY4" fmla="*/ 251544 h 257342"/>
              <a:gd name="connsiteX5" fmla="*/ 500201 w 509780"/>
              <a:gd name="connsiteY5" fmla="*/ 169962 h 257342"/>
              <a:gd name="connsiteX6" fmla="*/ 459411 w 509780"/>
              <a:gd name="connsiteY6" fmla="*/ 50989 h 257342"/>
              <a:gd name="connsiteX7" fmla="*/ 330238 w 509780"/>
              <a:gd name="connsiteY7" fmla="*/ 10198 h 2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780" h="257342">
                <a:moveTo>
                  <a:pt x="194268" y="0"/>
                </a:moveTo>
                <a:cubicBezTo>
                  <a:pt x="141579" y="8498"/>
                  <a:pt x="93991" y="18129"/>
                  <a:pt x="61698" y="40790"/>
                </a:cubicBezTo>
                <a:cubicBezTo>
                  <a:pt x="29405" y="63452"/>
                  <a:pt x="-4588" y="89512"/>
                  <a:pt x="511" y="135969"/>
                </a:cubicBezTo>
                <a:cubicBezTo>
                  <a:pt x="5610" y="182426"/>
                  <a:pt x="54333" y="218685"/>
                  <a:pt x="112687" y="237947"/>
                </a:cubicBezTo>
                <a:cubicBezTo>
                  <a:pt x="171041" y="257209"/>
                  <a:pt x="286048" y="262875"/>
                  <a:pt x="350634" y="251544"/>
                </a:cubicBezTo>
                <a:cubicBezTo>
                  <a:pt x="415220" y="240213"/>
                  <a:pt x="471875" y="220385"/>
                  <a:pt x="500201" y="169962"/>
                </a:cubicBezTo>
                <a:cubicBezTo>
                  <a:pt x="528527" y="119539"/>
                  <a:pt x="487738" y="77616"/>
                  <a:pt x="459411" y="50989"/>
                </a:cubicBezTo>
                <a:cubicBezTo>
                  <a:pt x="431084" y="24362"/>
                  <a:pt x="380660" y="13597"/>
                  <a:pt x="330238" y="10198"/>
                </a:cubicBez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76200"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800749" y="3200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400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05247" y="824101"/>
            <a:ext cx="453526" cy="471299"/>
            <a:chOff x="2405246" y="824101"/>
            <a:chExt cx="1085992" cy="1128550"/>
          </a:xfrm>
        </p:grpSpPr>
        <p:sp>
          <p:nvSpPr>
            <p:cNvPr id="34" name="Freeform 33"/>
            <p:cNvSpPr/>
            <p:nvPr/>
          </p:nvSpPr>
          <p:spPr>
            <a:xfrm>
              <a:off x="2559614" y="1005265"/>
              <a:ext cx="691228" cy="947386"/>
            </a:xfrm>
            <a:custGeom>
              <a:avLst/>
              <a:gdLst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18175 w 636379"/>
                <a:gd name="connsiteY15" fmla="*/ 7076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49995 w 636379"/>
                <a:gd name="connsiteY13" fmla="*/ 810656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504541 w 636379"/>
                <a:gd name="connsiteY12" fmla="*/ 694746 h 938209"/>
                <a:gd name="connsiteX13" fmla="*/ 390999 w 636379"/>
                <a:gd name="connsiteY13" fmla="*/ 822957 h 938209"/>
                <a:gd name="connsiteX14" fmla="*/ 208327 w 636379"/>
                <a:gd name="connsiteY14" fmla="*/ 797777 h 938209"/>
                <a:gd name="connsiteX15" fmla="*/ 138677 w 636379"/>
                <a:gd name="connsiteY15" fmla="*/ 703525 h 938209"/>
                <a:gd name="connsiteX16" fmla="*/ 234085 w 636379"/>
                <a:gd name="connsiteY16" fmla="*/ 617473 h 938209"/>
                <a:gd name="connsiteX17" fmla="*/ 195448 w 636379"/>
                <a:gd name="connsiteY17" fmla="*/ 553079 h 938209"/>
                <a:gd name="connsiteX18" fmla="*/ 143933 w 636379"/>
                <a:gd name="connsiteY18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390999 w 636379"/>
                <a:gd name="connsiteY12" fmla="*/ 822957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36379"/>
                <a:gd name="connsiteY0" fmla="*/ 553079 h 938209"/>
                <a:gd name="connsiteX1" fmla="*/ 2265 w 636379"/>
                <a:gd name="connsiteY1" fmla="*/ 656110 h 938209"/>
                <a:gd name="connsiteX2" fmla="*/ 92417 w 636379"/>
                <a:gd name="connsiteY2" fmla="*/ 862172 h 938209"/>
                <a:gd name="connsiteX3" fmla="*/ 517420 w 636379"/>
                <a:gd name="connsiteY3" fmla="*/ 913687 h 938209"/>
                <a:gd name="connsiteX4" fmla="*/ 633330 w 636379"/>
                <a:gd name="connsiteY4" fmla="*/ 488684 h 938209"/>
                <a:gd name="connsiteX5" fmla="*/ 427268 w 636379"/>
                <a:gd name="connsiteY5" fmla="*/ 334138 h 938209"/>
                <a:gd name="connsiteX6" fmla="*/ 491662 w 636379"/>
                <a:gd name="connsiteY6" fmla="*/ 153834 h 938209"/>
                <a:gd name="connsiteX7" fmla="*/ 568936 w 636379"/>
                <a:gd name="connsiteY7" fmla="*/ 37924 h 938209"/>
                <a:gd name="connsiteX8" fmla="*/ 362874 w 636379"/>
                <a:gd name="connsiteY8" fmla="*/ 12166 h 938209"/>
                <a:gd name="connsiteX9" fmla="*/ 259843 w 636379"/>
                <a:gd name="connsiteY9" fmla="*/ 218228 h 938209"/>
                <a:gd name="connsiteX10" fmla="*/ 298479 w 636379"/>
                <a:gd name="connsiteY10" fmla="*/ 462927 h 938209"/>
                <a:gd name="connsiteX11" fmla="*/ 504541 w 636379"/>
                <a:gd name="connsiteY11" fmla="*/ 578836 h 938209"/>
                <a:gd name="connsiteX12" fmla="*/ 444305 w 636379"/>
                <a:gd name="connsiteY12" fmla="*/ 806555 h 938209"/>
                <a:gd name="connsiteX13" fmla="*/ 208327 w 636379"/>
                <a:gd name="connsiteY13" fmla="*/ 797777 h 938209"/>
                <a:gd name="connsiteX14" fmla="*/ 138677 w 636379"/>
                <a:gd name="connsiteY14" fmla="*/ 703525 h 938209"/>
                <a:gd name="connsiteX15" fmla="*/ 234085 w 636379"/>
                <a:gd name="connsiteY15" fmla="*/ 617473 h 938209"/>
                <a:gd name="connsiteX16" fmla="*/ 195448 w 636379"/>
                <a:gd name="connsiteY16" fmla="*/ 553079 h 938209"/>
                <a:gd name="connsiteX17" fmla="*/ 143933 w 636379"/>
                <a:gd name="connsiteY17" fmla="*/ 553079 h 938209"/>
                <a:gd name="connsiteX0" fmla="*/ 143933 w 641299"/>
                <a:gd name="connsiteY0" fmla="*/ 553079 h 959825"/>
                <a:gd name="connsiteX1" fmla="*/ 2265 w 641299"/>
                <a:gd name="connsiteY1" fmla="*/ 656110 h 959825"/>
                <a:gd name="connsiteX2" fmla="*/ 92417 w 641299"/>
                <a:gd name="connsiteY2" fmla="*/ 862172 h 959825"/>
                <a:gd name="connsiteX3" fmla="*/ 517420 w 641299"/>
                <a:gd name="connsiteY3" fmla="*/ 913687 h 959825"/>
                <a:gd name="connsiteX4" fmla="*/ 633330 w 641299"/>
                <a:gd name="connsiteY4" fmla="*/ 488684 h 959825"/>
                <a:gd name="connsiteX5" fmla="*/ 427268 w 641299"/>
                <a:gd name="connsiteY5" fmla="*/ 334138 h 959825"/>
                <a:gd name="connsiteX6" fmla="*/ 491662 w 641299"/>
                <a:gd name="connsiteY6" fmla="*/ 153834 h 959825"/>
                <a:gd name="connsiteX7" fmla="*/ 568936 w 641299"/>
                <a:gd name="connsiteY7" fmla="*/ 37924 h 959825"/>
                <a:gd name="connsiteX8" fmla="*/ 362874 w 641299"/>
                <a:gd name="connsiteY8" fmla="*/ 12166 h 959825"/>
                <a:gd name="connsiteX9" fmla="*/ 259843 w 641299"/>
                <a:gd name="connsiteY9" fmla="*/ 218228 h 959825"/>
                <a:gd name="connsiteX10" fmla="*/ 298479 w 641299"/>
                <a:gd name="connsiteY10" fmla="*/ 462927 h 959825"/>
                <a:gd name="connsiteX11" fmla="*/ 504541 w 641299"/>
                <a:gd name="connsiteY11" fmla="*/ 578836 h 959825"/>
                <a:gd name="connsiteX12" fmla="*/ 444305 w 641299"/>
                <a:gd name="connsiteY12" fmla="*/ 806555 h 959825"/>
                <a:gd name="connsiteX13" fmla="*/ 208327 w 641299"/>
                <a:gd name="connsiteY13" fmla="*/ 797777 h 959825"/>
                <a:gd name="connsiteX14" fmla="*/ 138677 w 641299"/>
                <a:gd name="connsiteY14" fmla="*/ 703525 h 959825"/>
                <a:gd name="connsiteX15" fmla="*/ 234085 w 641299"/>
                <a:gd name="connsiteY15" fmla="*/ 617473 h 959825"/>
                <a:gd name="connsiteX16" fmla="*/ 195448 w 641299"/>
                <a:gd name="connsiteY16" fmla="*/ 553079 h 959825"/>
                <a:gd name="connsiteX17" fmla="*/ 143933 w 641299"/>
                <a:gd name="connsiteY17" fmla="*/ 553079 h 959825"/>
                <a:gd name="connsiteX0" fmla="*/ 143933 w 640316"/>
                <a:gd name="connsiteY0" fmla="*/ 553079 h 936125"/>
                <a:gd name="connsiteX1" fmla="*/ 2265 w 640316"/>
                <a:gd name="connsiteY1" fmla="*/ 656110 h 936125"/>
                <a:gd name="connsiteX2" fmla="*/ 92417 w 640316"/>
                <a:gd name="connsiteY2" fmla="*/ 862172 h 936125"/>
                <a:gd name="connsiteX3" fmla="*/ 517420 w 640316"/>
                <a:gd name="connsiteY3" fmla="*/ 913687 h 936125"/>
                <a:gd name="connsiteX4" fmla="*/ 637431 w 640316"/>
                <a:gd name="connsiteY4" fmla="*/ 517387 h 936125"/>
                <a:gd name="connsiteX5" fmla="*/ 427268 w 640316"/>
                <a:gd name="connsiteY5" fmla="*/ 334138 h 936125"/>
                <a:gd name="connsiteX6" fmla="*/ 491662 w 640316"/>
                <a:gd name="connsiteY6" fmla="*/ 153834 h 936125"/>
                <a:gd name="connsiteX7" fmla="*/ 568936 w 640316"/>
                <a:gd name="connsiteY7" fmla="*/ 37924 h 936125"/>
                <a:gd name="connsiteX8" fmla="*/ 362874 w 640316"/>
                <a:gd name="connsiteY8" fmla="*/ 12166 h 936125"/>
                <a:gd name="connsiteX9" fmla="*/ 259843 w 640316"/>
                <a:gd name="connsiteY9" fmla="*/ 218228 h 936125"/>
                <a:gd name="connsiteX10" fmla="*/ 298479 w 640316"/>
                <a:gd name="connsiteY10" fmla="*/ 462927 h 936125"/>
                <a:gd name="connsiteX11" fmla="*/ 504541 w 640316"/>
                <a:gd name="connsiteY11" fmla="*/ 578836 h 936125"/>
                <a:gd name="connsiteX12" fmla="*/ 444305 w 640316"/>
                <a:gd name="connsiteY12" fmla="*/ 806555 h 936125"/>
                <a:gd name="connsiteX13" fmla="*/ 208327 w 640316"/>
                <a:gd name="connsiteY13" fmla="*/ 797777 h 936125"/>
                <a:gd name="connsiteX14" fmla="*/ 138677 w 640316"/>
                <a:gd name="connsiteY14" fmla="*/ 703525 h 936125"/>
                <a:gd name="connsiteX15" fmla="*/ 234085 w 640316"/>
                <a:gd name="connsiteY15" fmla="*/ 617473 h 936125"/>
                <a:gd name="connsiteX16" fmla="*/ 195448 w 640316"/>
                <a:gd name="connsiteY16" fmla="*/ 553079 h 936125"/>
                <a:gd name="connsiteX17" fmla="*/ 143933 w 640316"/>
                <a:gd name="connsiteY17" fmla="*/ 553079 h 936125"/>
                <a:gd name="connsiteX0" fmla="*/ 143933 w 655348"/>
                <a:gd name="connsiteY0" fmla="*/ 553079 h 936125"/>
                <a:gd name="connsiteX1" fmla="*/ 2265 w 655348"/>
                <a:gd name="connsiteY1" fmla="*/ 656110 h 936125"/>
                <a:gd name="connsiteX2" fmla="*/ 92417 w 655348"/>
                <a:gd name="connsiteY2" fmla="*/ 862172 h 936125"/>
                <a:gd name="connsiteX3" fmla="*/ 517420 w 655348"/>
                <a:gd name="connsiteY3" fmla="*/ 913687 h 936125"/>
                <a:gd name="connsiteX4" fmla="*/ 637431 w 655348"/>
                <a:gd name="connsiteY4" fmla="*/ 517387 h 936125"/>
                <a:gd name="connsiteX5" fmla="*/ 427268 w 655348"/>
                <a:gd name="connsiteY5" fmla="*/ 334138 h 936125"/>
                <a:gd name="connsiteX6" fmla="*/ 491662 w 655348"/>
                <a:gd name="connsiteY6" fmla="*/ 153834 h 936125"/>
                <a:gd name="connsiteX7" fmla="*/ 568936 w 655348"/>
                <a:gd name="connsiteY7" fmla="*/ 37924 h 936125"/>
                <a:gd name="connsiteX8" fmla="*/ 362874 w 655348"/>
                <a:gd name="connsiteY8" fmla="*/ 12166 h 936125"/>
                <a:gd name="connsiteX9" fmla="*/ 259843 w 655348"/>
                <a:gd name="connsiteY9" fmla="*/ 218228 h 936125"/>
                <a:gd name="connsiteX10" fmla="*/ 298479 w 655348"/>
                <a:gd name="connsiteY10" fmla="*/ 462927 h 936125"/>
                <a:gd name="connsiteX11" fmla="*/ 504541 w 655348"/>
                <a:gd name="connsiteY11" fmla="*/ 578836 h 936125"/>
                <a:gd name="connsiteX12" fmla="*/ 444305 w 655348"/>
                <a:gd name="connsiteY12" fmla="*/ 806555 h 936125"/>
                <a:gd name="connsiteX13" fmla="*/ 208327 w 655348"/>
                <a:gd name="connsiteY13" fmla="*/ 797777 h 936125"/>
                <a:gd name="connsiteX14" fmla="*/ 138677 w 655348"/>
                <a:gd name="connsiteY14" fmla="*/ 703525 h 936125"/>
                <a:gd name="connsiteX15" fmla="*/ 234085 w 655348"/>
                <a:gd name="connsiteY15" fmla="*/ 617473 h 936125"/>
                <a:gd name="connsiteX16" fmla="*/ 195448 w 655348"/>
                <a:gd name="connsiteY16" fmla="*/ 553079 h 936125"/>
                <a:gd name="connsiteX17" fmla="*/ 143933 w 655348"/>
                <a:gd name="connsiteY17" fmla="*/ 553079 h 936125"/>
                <a:gd name="connsiteX0" fmla="*/ 143933 w 642693"/>
                <a:gd name="connsiteY0" fmla="*/ 553079 h 936125"/>
                <a:gd name="connsiteX1" fmla="*/ 2265 w 642693"/>
                <a:gd name="connsiteY1" fmla="*/ 656110 h 936125"/>
                <a:gd name="connsiteX2" fmla="*/ 92417 w 642693"/>
                <a:gd name="connsiteY2" fmla="*/ 862172 h 936125"/>
                <a:gd name="connsiteX3" fmla="*/ 517420 w 642693"/>
                <a:gd name="connsiteY3" fmla="*/ 913687 h 936125"/>
                <a:gd name="connsiteX4" fmla="*/ 637431 w 642693"/>
                <a:gd name="connsiteY4" fmla="*/ 517387 h 936125"/>
                <a:gd name="connsiteX5" fmla="*/ 382163 w 642693"/>
                <a:gd name="connsiteY5" fmla="*/ 395644 h 936125"/>
                <a:gd name="connsiteX6" fmla="*/ 491662 w 642693"/>
                <a:gd name="connsiteY6" fmla="*/ 153834 h 936125"/>
                <a:gd name="connsiteX7" fmla="*/ 568936 w 642693"/>
                <a:gd name="connsiteY7" fmla="*/ 37924 h 936125"/>
                <a:gd name="connsiteX8" fmla="*/ 362874 w 642693"/>
                <a:gd name="connsiteY8" fmla="*/ 12166 h 936125"/>
                <a:gd name="connsiteX9" fmla="*/ 259843 w 642693"/>
                <a:gd name="connsiteY9" fmla="*/ 218228 h 936125"/>
                <a:gd name="connsiteX10" fmla="*/ 298479 w 642693"/>
                <a:gd name="connsiteY10" fmla="*/ 462927 h 936125"/>
                <a:gd name="connsiteX11" fmla="*/ 504541 w 642693"/>
                <a:gd name="connsiteY11" fmla="*/ 578836 h 936125"/>
                <a:gd name="connsiteX12" fmla="*/ 444305 w 642693"/>
                <a:gd name="connsiteY12" fmla="*/ 806555 h 936125"/>
                <a:gd name="connsiteX13" fmla="*/ 208327 w 642693"/>
                <a:gd name="connsiteY13" fmla="*/ 797777 h 936125"/>
                <a:gd name="connsiteX14" fmla="*/ 138677 w 642693"/>
                <a:gd name="connsiteY14" fmla="*/ 703525 h 936125"/>
                <a:gd name="connsiteX15" fmla="*/ 234085 w 642693"/>
                <a:gd name="connsiteY15" fmla="*/ 617473 h 936125"/>
                <a:gd name="connsiteX16" fmla="*/ 195448 w 642693"/>
                <a:gd name="connsiteY16" fmla="*/ 553079 h 936125"/>
                <a:gd name="connsiteX17" fmla="*/ 143933 w 642693"/>
                <a:gd name="connsiteY17" fmla="*/ 553079 h 936125"/>
                <a:gd name="connsiteX0" fmla="*/ 143933 w 666915"/>
                <a:gd name="connsiteY0" fmla="*/ 553079 h 936125"/>
                <a:gd name="connsiteX1" fmla="*/ 2265 w 666915"/>
                <a:gd name="connsiteY1" fmla="*/ 656110 h 936125"/>
                <a:gd name="connsiteX2" fmla="*/ 92417 w 666915"/>
                <a:gd name="connsiteY2" fmla="*/ 862172 h 936125"/>
                <a:gd name="connsiteX3" fmla="*/ 517420 w 666915"/>
                <a:gd name="connsiteY3" fmla="*/ 913687 h 936125"/>
                <a:gd name="connsiteX4" fmla="*/ 637431 w 666915"/>
                <a:gd name="connsiteY4" fmla="*/ 517387 h 936125"/>
                <a:gd name="connsiteX5" fmla="*/ 382163 w 666915"/>
                <a:gd name="connsiteY5" fmla="*/ 395644 h 936125"/>
                <a:gd name="connsiteX6" fmla="*/ 491662 w 666915"/>
                <a:gd name="connsiteY6" fmla="*/ 153834 h 936125"/>
                <a:gd name="connsiteX7" fmla="*/ 568936 w 666915"/>
                <a:gd name="connsiteY7" fmla="*/ 37924 h 936125"/>
                <a:gd name="connsiteX8" fmla="*/ 362874 w 666915"/>
                <a:gd name="connsiteY8" fmla="*/ 12166 h 936125"/>
                <a:gd name="connsiteX9" fmla="*/ 259843 w 666915"/>
                <a:gd name="connsiteY9" fmla="*/ 218228 h 936125"/>
                <a:gd name="connsiteX10" fmla="*/ 298479 w 666915"/>
                <a:gd name="connsiteY10" fmla="*/ 462927 h 936125"/>
                <a:gd name="connsiteX11" fmla="*/ 504541 w 666915"/>
                <a:gd name="connsiteY11" fmla="*/ 578836 h 936125"/>
                <a:gd name="connsiteX12" fmla="*/ 444305 w 666915"/>
                <a:gd name="connsiteY12" fmla="*/ 806555 h 936125"/>
                <a:gd name="connsiteX13" fmla="*/ 208327 w 666915"/>
                <a:gd name="connsiteY13" fmla="*/ 797777 h 936125"/>
                <a:gd name="connsiteX14" fmla="*/ 138677 w 666915"/>
                <a:gd name="connsiteY14" fmla="*/ 703525 h 936125"/>
                <a:gd name="connsiteX15" fmla="*/ 234085 w 666915"/>
                <a:gd name="connsiteY15" fmla="*/ 617473 h 936125"/>
                <a:gd name="connsiteX16" fmla="*/ 195448 w 666915"/>
                <a:gd name="connsiteY16" fmla="*/ 553079 h 936125"/>
                <a:gd name="connsiteX17" fmla="*/ 143933 w 666915"/>
                <a:gd name="connsiteY17" fmla="*/ 553079 h 936125"/>
                <a:gd name="connsiteX0" fmla="*/ 143933 w 676708"/>
                <a:gd name="connsiteY0" fmla="*/ 553079 h 946885"/>
                <a:gd name="connsiteX1" fmla="*/ 2265 w 676708"/>
                <a:gd name="connsiteY1" fmla="*/ 656110 h 946885"/>
                <a:gd name="connsiteX2" fmla="*/ 92417 w 676708"/>
                <a:gd name="connsiteY2" fmla="*/ 862172 h 946885"/>
                <a:gd name="connsiteX3" fmla="*/ 517420 w 676708"/>
                <a:gd name="connsiteY3" fmla="*/ 913687 h 946885"/>
                <a:gd name="connsiteX4" fmla="*/ 637431 w 676708"/>
                <a:gd name="connsiteY4" fmla="*/ 517387 h 946885"/>
                <a:gd name="connsiteX5" fmla="*/ 382163 w 676708"/>
                <a:gd name="connsiteY5" fmla="*/ 395644 h 946885"/>
                <a:gd name="connsiteX6" fmla="*/ 491662 w 676708"/>
                <a:gd name="connsiteY6" fmla="*/ 153834 h 946885"/>
                <a:gd name="connsiteX7" fmla="*/ 568936 w 676708"/>
                <a:gd name="connsiteY7" fmla="*/ 37924 h 946885"/>
                <a:gd name="connsiteX8" fmla="*/ 362874 w 676708"/>
                <a:gd name="connsiteY8" fmla="*/ 12166 h 946885"/>
                <a:gd name="connsiteX9" fmla="*/ 259843 w 676708"/>
                <a:gd name="connsiteY9" fmla="*/ 218228 h 946885"/>
                <a:gd name="connsiteX10" fmla="*/ 298479 w 676708"/>
                <a:gd name="connsiteY10" fmla="*/ 462927 h 946885"/>
                <a:gd name="connsiteX11" fmla="*/ 504541 w 676708"/>
                <a:gd name="connsiteY11" fmla="*/ 578836 h 946885"/>
                <a:gd name="connsiteX12" fmla="*/ 444305 w 676708"/>
                <a:gd name="connsiteY12" fmla="*/ 806555 h 946885"/>
                <a:gd name="connsiteX13" fmla="*/ 208327 w 676708"/>
                <a:gd name="connsiteY13" fmla="*/ 797777 h 946885"/>
                <a:gd name="connsiteX14" fmla="*/ 138677 w 676708"/>
                <a:gd name="connsiteY14" fmla="*/ 703525 h 946885"/>
                <a:gd name="connsiteX15" fmla="*/ 234085 w 676708"/>
                <a:gd name="connsiteY15" fmla="*/ 617473 h 946885"/>
                <a:gd name="connsiteX16" fmla="*/ 195448 w 676708"/>
                <a:gd name="connsiteY16" fmla="*/ 553079 h 946885"/>
                <a:gd name="connsiteX17" fmla="*/ 143933 w 676708"/>
                <a:gd name="connsiteY17" fmla="*/ 553079 h 946885"/>
                <a:gd name="connsiteX0" fmla="*/ 147640 w 680415"/>
                <a:gd name="connsiteY0" fmla="*/ 553079 h 954651"/>
                <a:gd name="connsiteX1" fmla="*/ 5972 w 680415"/>
                <a:gd name="connsiteY1" fmla="*/ 656110 h 954651"/>
                <a:gd name="connsiteX2" fmla="*/ 96124 w 680415"/>
                <a:gd name="connsiteY2" fmla="*/ 862172 h 954651"/>
                <a:gd name="connsiteX3" fmla="*/ 521127 w 680415"/>
                <a:gd name="connsiteY3" fmla="*/ 913687 h 954651"/>
                <a:gd name="connsiteX4" fmla="*/ 641138 w 680415"/>
                <a:gd name="connsiteY4" fmla="*/ 517387 h 954651"/>
                <a:gd name="connsiteX5" fmla="*/ 385870 w 680415"/>
                <a:gd name="connsiteY5" fmla="*/ 395644 h 954651"/>
                <a:gd name="connsiteX6" fmla="*/ 495369 w 680415"/>
                <a:gd name="connsiteY6" fmla="*/ 153834 h 954651"/>
                <a:gd name="connsiteX7" fmla="*/ 572643 w 680415"/>
                <a:gd name="connsiteY7" fmla="*/ 37924 h 954651"/>
                <a:gd name="connsiteX8" fmla="*/ 366581 w 680415"/>
                <a:gd name="connsiteY8" fmla="*/ 12166 h 954651"/>
                <a:gd name="connsiteX9" fmla="*/ 263550 w 680415"/>
                <a:gd name="connsiteY9" fmla="*/ 218228 h 954651"/>
                <a:gd name="connsiteX10" fmla="*/ 302186 w 680415"/>
                <a:gd name="connsiteY10" fmla="*/ 462927 h 954651"/>
                <a:gd name="connsiteX11" fmla="*/ 508248 w 680415"/>
                <a:gd name="connsiteY11" fmla="*/ 578836 h 954651"/>
                <a:gd name="connsiteX12" fmla="*/ 448012 w 680415"/>
                <a:gd name="connsiteY12" fmla="*/ 806555 h 954651"/>
                <a:gd name="connsiteX13" fmla="*/ 212034 w 680415"/>
                <a:gd name="connsiteY13" fmla="*/ 797777 h 954651"/>
                <a:gd name="connsiteX14" fmla="*/ 142384 w 680415"/>
                <a:gd name="connsiteY14" fmla="*/ 703525 h 954651"/>
                <a:gd name="connsiteX15" fmla="*/ 237792 w 680415"/>
                <a:gd name="connsiteY15" fmla="*/ 617473 h 954651"/>
                <a:gd name="connsiteX16" fmla="*/ 199155 w 680415"/>
                <a:gd name="connsiteY16" fmla="*/ 553079 h 954651"/>
                <a:gd name="connsiteX17" fmla="*/ 147640 w 680415"/>
                <a:gd name="connsiteY17" fmla="*/ 553079 h 954651"/>
                <a:gd name="connsiteX0" fmla="*/ 151271 w 684046"/>
                <a:gd name="connsiteY0" fmla="*/ 553079 h 954651"/>
                <a:gd name="connsiteX1" fmla="*/ 9603 w 684046"/>
                <a:gd name="connsiteY1" fmla="*/ 656110 h 954651"/>
                <a:gd name="connsiteX2" fmla="*/ 99755 w 684046"/>
                <a:gd name="connsiteY2" fmla="*/ 862172 h 954651"/>
                <a:gd name="connsiteX3" fmla="*/ 524758 w 684046"/>
                <a:gd name="connsiteY3" fmla="*/ 913687 h 954651"/>
                <a:gd name="connsiteX4" fmla="*/ 644769 w 684046"/>
                <a:gd name="connsiteY4" fmla="*/ 517387 h 954651"/>
                <a:gd name="connsiteX5" fmla="*/ 389501 w 684046"/>
                <a:gd name="connsiteY5" fmla="*/ 395644 h 954651"/>
                <a:gd name="connsiteX6" fmla="*/ 499000 w 684046"/>
                <a:gd name="connsiteY6" fmla="*/ 153834 h 954651"/>
                <a:gd name="connsiteX7" fmla="*/ 576274 w 684046"/>
                <a:gd name="connsiteY7" fmla="*/ 37924 h 954651"/>
                <a:gd name="connsiteX8" fmla="*/ 370212 w 684046"/>
                <a:gd name="connsiteY8" fmla="*/ 12166 h 954651"/>
                <a:gd name="connsiteX9" fmla="*/ 267181 w 684046"/>
                <a:gd name="connsiteY9" fmla="*/ 218228 h 954651"/>
                <a:gd name="connsiteX10" fmla="*/ 305817 w 684046"/>
                <a:gd name="connsiteY10" fmla="*/ 462927 h 954651"/>
                <a:gd name="connsiteX11" fmla="*/ 511879 w 684046"/>
                <a:gd name="connsiteY11" fmla="*/ 578836 h 954651"/>
                <a:gd name="connsiteX12" fmla="*/ 451643 w 684046"/>
                <a:gd name="connsiteY12" fmla="*/ 806555 h 954651"/>
                <a:gd name="connsiteX13" fmla="*/ 215665 w 684046"/>
                <a:gd name="connsiteY13" fmla="*/ 797777 h 954651"/>
                <a:gd name="connsiteX14" fmla="*/ 146015 w 684046"/>
                <a:gd name="connsiteY14" fmla="*/ 703525 h 954651"/>
                <a:gd name="connsiteX15" fmla="*/ 241423 w 684046"/>
                <a:gd name="connsiteY15" fmla="*/ 617473 h 954651"/>
                <a:gd name="connsiteX16" fmla="*/ 202786 w 684046"/>
                <a:gd name="connsiteY16" fmla="*/ 553079 h 954651"/>
                <a:gd name="connsiteX17" fmla="*/ 151271 w 684046"/>
                <a:gd name="connsiteY17" fmla="*/ 553079 h 954651"/>
                <a:gd name="connsiteX0" fmla="*/ 158317 w 691092"/>
                <a:gd name="connsiteY0" fmla="*/ 553079 h 947386"/>
                <a:gd name="connsiteX1" fmla="*/ 4348 w 691092"/>
                <a:gd name="connsiteY1" fmla="*/ 639708 h 947386"/>
                <a:gd name="connsiteX2" fmla="*/ 106801 w 691092"/>
                <a:gd name="connsiteY2" fmla="*/ 862172 h 947386"/>
                <a:gd name="connsiteX3" fmla="*/ 531804 w 691092"/>
                <a:gd name="connsiteY3" fmla="*/ 913687 h 947386"/>
                <a:gd name="connsiteX4" fmla="*/ 651815 w 691092"/>
                <a:gd name="connsiteY4" fmla="*/ 517387 h 947386"/>
                <a:gd name="connsiteX5" fmla="*/ 396547 w 691092"/>
                <a:gd name="connsiteY5" fmla="*/ 395644 h 947386"/>
                <a:gd name="connsiteX6" fmla="*/ 506046 w 691092"/>
                <a:gd name="connsiteY6" fmla="*/ 153834 h 947386"/>
                <a:gd name="connsiteX7" fmla="*/ 583320 w 691092"/>
                <a:gd name="connsiteY7" fmla="*/ 37924 h 947386"/>
                <a:gd name="connsiteX8" fmla="*/ 377258 w 691092"/>
                <a:gd name="connsiteY8" fmla="*/ 12166 h 947386"/>
                <a:gd name="connsiteX9" fmla="*/ 274227 w 691092"/>
                <a:gd name="connsiteY9" fmla="*/ 218228 h 947386"/>
                <a:gd name="connsiteX10" fmla="*/ 312863 w 691092"/>
                <a:gd name="connsiteY10" fmla="*/ 462927 h 947386"/>
                <a:gd name="connsiteX11" fmla="*/ 518925 w 691092"/>
                <a:gd name="connsiteY11" fmla="*/ 578836 h 947386"/>
                <a:gd name="connsiteX12" fmla="*/ 458689 w 691092"/>
                <a:gd name="connsiteY12" fmla="*/ 806555 h 947386"/>
                <a:gd name="connsiteX13" fmla="*/ 222711 w 691092"/>
                <a:gd name="connsiteY13" fmla="*/ 797777 h 947386"/>
                <a:gd name="connsiteX14" fmla="*/ 153061 w 691092"/>
                <a:gd name="connsiteY14" fmla="*/ 703525 h 947386"/>
                <a:gd name="connsiteX15" fmla="*/ 248469 w 691092"/>
                <a:gd name="connsiteY15" fmla="*/ 617473 h 947386"/>
                <a:gd name="connsiteX16" fmla="*/ 209832 w 691092"/>
                <a:gd name="connsiteY16" fmla="*/ 553079 h 947386"/>
                <a:gd name="connsiteX17" fmla="*/ 158317 w 691092"/>
                <a:gd name="connsiteY17" fmla="*/ 553079 h 947386"/>
                <a:gd name="connsiteX0" fmla="*/ 209968 w 691228"/>
                <a:gd name="connsiteY0" fmla="*/ 553079 h 947386"/>
                <a:gd name="connsiteX1" fmla="*/ 4484 w 691228"/>
                <a:gd name="connsiteY1" fmla="*/ 639708 h 947386"/>
                <a:gd name="connsiteX2" fmla="*/ 106937 w 691228"/>
                <a:gd name="connsiteY2" fmla="*/ 862172 h 947386"/>
                <a:gd name="connsiteX3" fmla="*/ 531940 w 691228"/>
                <a:gd name="connsiteY3" fmla="*/ 913687 h 947386"/>
                <a:gd name="connsiteX4" fmla="*/ 651951 w 691228"/>
                <a:gd name="connsiteY4" fmla="*/ 517387 h 947386"/>
                <a:gd name="connsiteX5" fmla="*/ 396683 w 691228"/>
                <a:gd name="connsiteY5" fmla="*/ 395644 h 947386"/>
                <a:gd name="connsiteX6" fmla="*/ 506182 w 691228"/>
                <a:gd name="connsiteY6" fmla="*/ 153834 h 947386"/>
                <a:gd name="connsiteX7" fmla="*/ 583456 w 691228"/>
                <a:gd name="connsiteY7" fmla="*/ 37924 h 947386"/>
                <a:gd name="connsiteX8" fmla="*/ 377394 w 691228"/>
                <a:gd name="connsiteY8" fmla="*/ 12166 h 947386"/>
                <a:gd name="connsiteX9" fmla="*/ 274363 w 691228"/>
                <a:gd name="connsiteY9" fmla="*/ 218228 h 947386"/>
                <a:gd name="connsiteX10" fmla="*/ 312999 w 691228"/>
                <a:gd name="connsiteY10" fmla="*/ 462927 h 947386"/>
                <a:gd name="connsiteX11" fmla="*/ 519061 w 691228"/>
                <a:gd name="connsiteY11" fmla="*/ 578836 h 947386"/>
                <a:gd name="connsiteX12" fmla="*/ 458825 w 691228"/>
                <a:gd name="connsiteY12" fmla="*/ 806555 h 947386"/>
                <a:gd name="connsiteX13" fmla="*/ 222847 w 691228"/>
                <a:gd name="connsiteY13" fmla="*/ 797777 h 947386"/>
                <a:gd name="connsiteX14" fmla="*/ 153197 w 691228"/>
                <a:gd name="connsiteY14" fmla="*/ 703525 h 947386"/>
                <a:gd name="connsiteX15" fmla="*/ 248605 w 691228"/>
                <a:gd name="connsiteY15" fmla="*/ 617473 h 947386"/>
                <a:gd name="connsiteX16" fmla="*/ 209968 w 691228"/>
                <a:gd name="connsiteY16" fmla="*/ 553079 h 94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1228" h="947386">
                  <a:moveTo>
                    <a:pt x="209968" y="553079"/>
                  </a:moveTo>
                  <a:cubicBezTo>
                    <a:pt x="169281" y="556785"/>
                    <a:pt x="21656" y="588192"/>
                    <a:pt x="4484" y="639708"/>
                  </a:cubicBezTo>
                  <a:cubicBezTo>
                    <a:pt x="-12688" y="691224"/>
                    <a:pt x="19028" y="816509"/>
                    <a:pt x="106937" y="862172"/>
                  </a:cubicBezTo>
                  <a:cubicBezTo>
                    <a:pt x="194846" y="907835"/>
                    <a:pt x="383698" y="995754"/>
                    <a:pt x="531940" y="913687"/>
                  </a:cubicBezTo>
                  <a:cubicBezTo>
                    <a:pt x="680182" y="831620"/>
                    <a:pt x="736001" y="624229"/>
                    <a:pt x="651951" y="517387"/>
                  </a:cubicBezTo>
                  <a:cubicBezTo>
                    <a:pt x="567901" y="410545"/>
                    <a:pt x="420978" y="456236"/>
                    <a:pt x="396683" y="395644"/>
                  </a:cubicBezTo>
                  <a:cubicBezTo>
                    <a:pt x="372388" y="335052"/>
                    <a:pt x="475053" y="213454"/>
                    <a:pt x="506182" y="153834"/>
                  </a:cubicBezTo>
                  <a:cubicBezTo>
                    <a:pt x="537311" y="94214"/>
                    <a:pt x="604921" y="61535"/>
                    <a:pt x="583456" y="37924"/>
                  </a:cubicBezTo>
                  <a:cubicBezTo>
                    <a:pt x="561991" y="14313"/>
                    <a:pt x="428910" y="-17885"/>
                    <a:pt x="377394" y="12166"/>
                  </a:cubicBezTo>
                  <a:cubicBezTo>
                    <a:pt x="325879" y="42217"/>
                    <a:pt x="285095" y="143101"/>
                    <a:pt x="274363" y="218228"/>
                  </a:cubicBezTo>
                  <a:cubicBezTo>
                    <a:pt x="263631" y="293355"/>
                    <a:pt x="272216" y="402826"/>
                    <a:pt x="312999" y="462927"/>
                  </a:cubicBezTo>
                  <a:cubicBezTo>
                    <a:pt x="353782" y="523028"/>
                    <a:pt x="494757" y="521565"/>
                    <a:pt x="519061" y="578836"/>
                  </a:cubicBezTo>
                  <a:cubicBezTo>
                    <a:pt x="543365" y="636107"/>
                    <a:pt x="536897" y="733161"/>
                    <a:pt x="458825" y="806555"/>
                  </a:cubicBezTo>
                  <a:cubicBezTo>
                    <a:pt x="380753" y="879949"/>
                    <a:pt x="273785" y="814949"/>
                    <a:pt x="222847" y="797777"/>
                  </a:cubicBezTo>
                  <a:cubicBezTo>
                    <a:pt x="171909" y="780605"/>
                    <a:pt x="148904" y="733576"/>
                    <a:pt x="153197" y="703525"/>
                  </a:cubicBezTo>
                  <a:cubicBezTo>
                    <a:pt x="157490" y="673474"/>
                    <a:pt x="235726" y="643231"/>
                    <a:pt x="248605" y="617473"/>
                  </a:cubicBezTo>
                  <a:cubicBezTo>
                    <a:pt x="261484" y="591715"/>
                    <a:pt x="250655" y="549373"/>
                    <a:pt x="209968" y="55307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7AC4C"/>
                </a:gs>
                <a:gs pos="32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05246" y="824101"/>
              <a:ext cx="1085992" cy="412271"/>
            </a:xfrm>
            <a:custGeom>
              <a:avLst/>
              <a:gdLst>
                <a:gd name="connsiteX0" fmla="*/ 3103 w 1085992"/>
                <a:gd name="connsiteY0" fmla="*/ 154693 h 412271"/>
                <a:gd name="connsiteX1" fmla="*/ 544016 w 1085992"/>
                <a:gd name="connsiteY1" fmla="*/ 147 h 412271"/>
                <a:gd name="connsiteX2" fmla="*/ 1084929 w 1085992"/>
                <a:gd name="connsiteY2" fmla="*/ 180451 h 412271"/>
                <a:gd name="connsiteX3" fmla="*/ 672805 w 1085992"/>
                <a:gd name="connsiteY3" fmla="*/ 412271 h 412271"/>
                <a:gd name="connsiteX4" fmla="*/ 337954 w 1085992"/>
                <a:gd name="connsiteY4" fmla="*/ 412271 h 412271"/>
                <a:gd name="connsiteX5" fmla="*/ 3103 w 1085992"/>
                <a:gd name="connsiteY5" fmla="*/ 154693 h 4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992" h="412271">
                  <a:moveTo>
                    <a:pt x="3103" y="154693"/>
                  </a:moveTo>
                  <a:cubicBezTo>
                    <a:pt x="37447" y="86006"/>
                    <a:pt x="363712" y="-4146"/>
                    <a:pt x="544016" y="147"/>
                  </a:cubicBezTo>
                  <a:cubicBezTo>
                    <a:pt x="724320" y="4440"/>
                    <a:pt x="1063464" y="111764"/>
                    <a:pt x="1084929" y="180451"/>
                  </a:cubicBezTo>
                  <a:cubicBezTo>
                    <a:pt x="1106394" y="249138"/>
                    <a:pt x="797301" y="373634"/>
                    <a:pt x="672805" y="412271"/>
                  </a:cubicBezTo>
                  <a:cubicBezTo>
                    <a:pt x="548309" y="450908"/>
                    <a:pt x="447424" y="450908"/>
                    <a:pt x="337954" y="412271"/>
                  </a:cubicBezTo>
                  <a:cubicBezTo>
                    <a:pt x="228484" y="373634"/>
                    <a:pt x="-31241" y="223380"/>
                    <a:pt x="3103" y="15469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6D78A"/>
                </a:gs>
                <a:gs pos="0">
                  <a:schemeClr val="accent6">
                    <a:lumMod val="50000"/>
                  </a:schemeClr>
                </a:gs>
                <a:gs pos="78000">
                  <a:srgbClr val="C7AC4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 flipH="1">
            <a:off x="2499085" y="1373669"/>
            <a:ext cx="119988" cy="2983178"/>
          </a:xfrm>
          <a:prstGeom prst="straightConnector1">
            <a:avLst/>
          </a:prstGeom>
          <a:ln w="38100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76600" y="685800"/>
                <a:ext cx="287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66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85800"/>
                <a:ext cx="287578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325781" y="1708838"/>
                <a:ext cx="5361019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6699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81" y="1708838"/>
                <a:ext cx="5361019" cy="7462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422606" y="233762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06" y="2337620"/>
                <a:ext cx="38266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400609" y="2547038"/>
                <a:ext cx="4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09" y="2547038"/>
                <a:ext cx="47852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108979" y="2547038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979" y="2547038"/>
                <a:ext cx="4838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3338962" y="1154668"/>
            <a:ext cx="565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“Small” noise: Neglect quadratic terms in Taylor expansion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Left Brace 112"/>
          <p:cNvSpPr/>
          <p:nvPr/>
        </p:nvSpPr>
        <p:spPr>
          <a:xfrm rot="16200000">
            <a:off x="3550200" y="2172639"/>
            <a:ext cx="115098" cy="304332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Left Brace 114"/>
          <p:cNvSpPr/>
          <p:nvPr/>
        </p:nvSpPr>
        <p:spPr>
          <a:xfrm rot="16200000">
            <a:off x="5541378" y="1806261"/>
            <a:ext cx="115098" cy="1444254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/>
          <p:cNvSpPr/>
          <p:nvPr/>
        </p:nvSpPr>
        <p:spPr>
          <a:xfrm rot="16200000">
            <a:off x="7268751" y="1806260"/>
            <a:ext cx="115098" cy="1444254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 flipV="1">
            <a:off x="4102768" y="1853439"/>
            <a:ext cx="385011" cy="529531"/>
          </a:xfrm>
          <a:custGeom>
            <a:avLst/>
            <a:gdLst>
              <a:gd name="connsiteX0" fmla="*/ 0 w 385011"/>
              <a:gd name="connsiteY0" fmla="*/ 0 h 537410"/>
              <a:gd name="connsiteX1" fmla="*/ 4011 w 385011"/>
              <a:gd name="connsiteY1" fmla="*/ 32084 h 537410"/>
              <a:gd name="connsiteX2" fmla="*/ 20053 w 385011"/>
              <a:gd name="connsiteY2" fmla="*/ 68179 h 537410"/>
              <a:gd name="connsiteX3" fmla="*/ 76200 w 385011"/>
              <a:gd name="connsiteY3" fmla="*/ 168442 h 537410"/>
              <a:gd name="connsiteX4" fmla="*/ 88232 w 385011"/>
              <a:gd name="connsiteY4" fmla="*/ 192505 h 537410"/>
              <a:gd name="connsiteX5" fmla="*/ 104274 w 385011"/>
              <a:gd name="connsiteY5" fmla="*/ 216568 h 537410"/>
              <a:gd name="connsiteX6" fmla="*/ 116306 w 385011"/>
              <a:gd name="connsiteY6" fmla="*/ 240631 h 537410"/>
              <a:gd name="connsiteX7" fmla="*/ 132348 w 385011"/>
              <a:gd name="connsiteY7" fmla="*/ 260684 h 537410"/>
              <a:gd name="connsiteX8" fmla="*/ 148390 w 385011"/>
              <a:gd name="connsiteY8" fmla="*/ 284747 h 537410"/>
              <a:gd name="connsiteX9" fmla="*/ 164432 w 385011"/>
              <a:gd name="connsiteY9" fmla="*/ 304800 h 537410"/>
              <a:gd name="connsiteX10" fmla="*/ 180474 w 385011"/>
              <a:gd name="connsiteY10" fmla="*/ 328863 h 537410"/>
              <a:gd name="connsiteX11" fmla="*/ 196516 w 385011"/>
              <a:gd name="connsiteY11" fmla="*/ 348916 h 537410"/>
              <a:gd name="connsiteX12" fmla="*/ 208548 w 385011"/>
              <a:gd name="connsiteY12" fmla="*/ 368968 h 537410"/>
              <a:gd name="connsiteX13" fmla="*/ 224590 w 385011"/>
              <a:gd name="connsiteY13" fmla="*/ 385010 h 537410"/>
              <a:gd name="connsiteX14" fmla="*/ 260685 w 385011"/>
              <a:gd name="connsiteY14" fmla="*/ 437147 h 537410"/>
              <a:gd name="connsiteX15" fmla="*/ 300790 w 385011"/>
              <a:gd name="connsiteY15" fmla="*/ 485274 h 537410"/>
              <a:gd name="connsiteX16" fmla="*/ 312821 w 385011"/>
              <a:gd name="connsiteY16" fmla="*/ 501316 h 537410"/>
              <a:gd name="connsiteX17" fmla="*/ 320843 w 385011"/>
              <a:gd name="connsiteY17" fmla="*/ 513347 h 537410"/>
              <a:gd name="connsiteX18" fmla="*/ 332874 w 385011"/>
              <a:gd name="connsiteY18" fmla="*/ 525379 h 537410"/>
              <a:gd name="connsiteX19" fmla="*/ 320843 w 385011"/>
              <a:gd name="connsiteY19" fmla="*/ 521368 h 537410"/>
              <a:gd name="connsiteX20" fmla="*/ 304800 w 385011"/>
              <a:gd name="connsiteY20" fmla="*/ 517358 h 537410"/>
              <a:gd name="connsiteX21" fmla="*/ 244643 w 385011"/>
              <a:gd name="connsiteY21" fmla="*/ 521368 h 537410"/>
              <a:gd name="connsiteX22" fmla="*/ 256674 w 385011"/>
              <a:gd name="connsiteY22" fmla="*/ 529389 h 537410"/>
              <a:gd name="connsiteX23" fmla="*/ 296779 w 385011"/>
              <a:gd name="connsiteY23" fmla="*/ 537410 h 537410"/>
              <a:gd name="connsiteX24" fmla="*/ 360948 w 385011"/>
              <a:gd name="connsiteY24" fmla="*/ 525379 h 537410"/>
              <a:gd name="connsiteX25" fmla="*/ 372979 w 385011"/>
              <a:gd name="connsiteY25" fmla="*/ 517358 h 537410"/>
              <a:gd name="connsiteX26" fmla="*/ 385011 w 385011"/>
              <a:gd name="connsiteY26" fmla="*/ 493295 h 537410"/>
              <a:gd name="connsiteX27" fmla="*/ 376990 w 385011"/>
              <a:gd name="connsiteY27" fmla="*/ 461210 h 537410"/>
              <a:gd name="connsiteX28" fmla="*/ 372979 w 385011"/>
              <a:gd name="connsiteY28" fmla="*/ 457200 h 537410"/>
              <a:gd name="connsiteX0" fmla="*/ 0 w 385011"/>
              <a:gd name="connsiteY0" fmla="*/ 0 h 537410"/>
              <a:gd name="connsiteX1" fmla="*/ 4011 w 385011"/>
              <a:gd name="connsiteY1" fmla="*/ 32084 h 537410"/>
              <a:gd name="connsiteX2" fmla="*/ 20053 w 385011"/>
              <a:gd name="connsiteY2" fmla="*/ 68179 h 537410"/>
              <a:gd name="connsiteX3" fmla="*/ 76200 w 385011"/>
              <a:gd name="connsiteY3" fmla="*/ 168442 h 537410"/>
              <a:gd name="connsiteX4" fmla="*/ 88232 w 385011"/>
              <a:gd name="connsiteY4" fmla="*/ 192505 h 537410"/>
              <a:gd name="connsiteX5" fmla="*/ 104274 w 385011"/>
              <a:gd name="connsiteY5" fmla="*/ 216568 h 537410"/>
              <a:gd name="connsiteX6" fmla="*/ 116306 w 385011"/>
              <a:gd name="connsiteY6" fmla="*/ 240631 h 537410"/>
              <a:gd name="connsiteX7" fmla="*/ 132348 w 385011"/>
              <a:gd name="connsiteY7" fmla="*/ 260684 h 537410"/>
              <a:gd name="connsiteX8" fmla="*/ 148390 w 385011"/>
              <a:gd name="connsiteY8" fmla="*/ 284747 h 537410"/>
              <a:gd name="connsiteX9" fmla="*/ 164432 w 385011"/>
              <a:gd name="connsiteY9" fmla="*/ 304800 h 537410"/>
              <a:gd name="connsiteX10" fmla="*/ 196516 w 385011"/>
              <a:gd name="connsiteY10" fmla="*/ 348916 h 537410"/>
              <a:gd name="connsiteX11" fmla="*/ 208548 w 385011"/>
              <a:gd name="connsiteY11" fmla="*/ 368968 h 537410"/>
              <a:gd name="connsiteX12" fmla="*/ 224590 w 385011"/>
              <a:gd name="connsiteY12" fmla="*/ 385010 h 537410"/>
              <a:gd name="connsiteX13" fmla="*/ 260685 w 385011"/>
              <a:gd name="connsiteY13" fmla="*/ 437147 h 537410"/>
              <a:gd name="connsiteX14" fmla="*/ 300790 w 385011"/>
              <a:gd name="connsiteY14" fmla="*/ 485274 h 537410"/>
              <a:gd name="connsiteX15" fmla="*/ 312821 w 385011"/>
              <a:gd name="connsiteY15" fmla="*/ 501316 h 537410"/>
              <a:gd name="connsiteX16" fmla="*/ 320843 w 385011"/>
              <a:gd name="connsiteY16" fmla="*/ 513347 h 537410"/>
              <a:gd name="connsiteX17" fmla="*/ 332874 w 385011"/>
              <a:gd name="connsiteY17" fmla="*/ 525379 h 537410"/>
              <a:gd name="connsiteX18" fmla="*/ 320843 w 385011"/>
              <a:gd name="connsiteY18" fmla="*/ 521368 h 537410"/>
              <a:gd name="connsiteX19" fmla="*/ 304800 w 385011"/>
              <a:gd name="connsiteY19" fmla="*/ 517358 h 537410"/>
              <a:gd name="connsiteX20" fmla="*/ 244643 w 385011"/>
              <a:gd name="connsiteY20" fmla="*/ 521368 h 537410"/>
              <a:gd name="connsiteX21" fmla="*/ 256674 w 385011"/>
              <a:gd name="connsiteY21" fmla="*/ 529389 h 537410"/>
              <a:gd name="connsiteX22" fmla="*/ 296779 w 385011"/>
              <a:gd name="connsiteY22" fmla="*/ 537410 h 537410"/>
              <a:gd name="connsiteX23" fmla="*/ 360948 w 385011"/>
              <a:gd name="connsiteY23" fmla="*/ 525379 h 537410"/>
              <a:gd name="connsiteX24" fmla="*/ 372979 w 385011"/>
              <a:gd name="connsiteY24" fmla="*/ 517358 h 537410"/>
              <a:gd name="connsiteX25" fmla="*/ 385011 w 385011"/>
              <a:gd name="connsiteY25" fmla="*/ 493295 h 537410"/>
              <a:gd name="connsiteX26" fmla="*/ 376990 w 385011"/>
              <a:gd name="connsiteY26" fmla="*/ 461210 h 537410"/>
              <a:gd name="connsiteX27" fmla="*/ 372979 w 385011"/>
              <a:gd name="connsiteY27" fmla="*/ 457200 h 537410"/>
              <a:gd name="connsiteX0" fmla="*/ 0 w 385011"/>
              <a:gd name="connsiteY0" fmla="*/ 0 h 537410"/>
              <a:gd name="connsiteX1" fmla="*/ 4011 w 385011"/>
              <a:gd name="connsiteY1" fmla="*/ 32084 h 537410"/>
              <a:gd name="connsiteX2" fmla="*/ 20053 w 385011"/>
              <a:gd name="connsiteY2" fmla="*/ 68179 h 537410"/>
              <a:gd name="connsiteX3" fmla="*/ 76200 w 385011"/>
              <a:gd name="connsiteY3" fmla="*/ 168442 h 537410"/>
              <a:gd name="connsiteX4" fmla="*/ 88232 w 385011"/>
              <a:gd name="connsiteY4" fmla="*/ 192505 h 537410"/>
              <a:gd name="connsiteX5" fmla="*/ 104274 w 385011"/>
              <a:gd name="connsiteY5" fmla="*/ 216568 h 537410"/>
              <a:gd name="connsiteX6" fmla="*/ 132348 w 385011"/>
              <a:gd name="connsiteY6" fmla="*/ 260684 h 537410"/>
              <a:gd name="connsiteX7" fmla="*/ 148390 w 385011"/>
              <a:gd name="connsiteY7" fmla="*/ 284747 h 537410"/>
              <a:gd name="connsiteX8" fmla="*/ 164432 w 385011"/>
              <a:gd name="connsiteY8" fmla="*/ 304800 h 537410"/>
              <a:gd name="connsiteX9" fmla="*/ 196516 w 385011"/>
              <a:gd name="connsiteY9" fmla="*/ 348916 h 537410"/>
              <a:gd name="connsiteX10" fmla="*/ 208548 w 385011"/>
              <a:gd name="connsiteY10" fmla="*/ 368968 h 537410"/>
              <a:gd name="connsiteX11" fmla="*/ 224590 w 385011"/>
              <a:gd name="connsiteY11" fmla="*/ 385010 h 537410"/>
              <a:gd name="connsiteX12" fmla="*/ 260685 w 385011"/>
              <a:gd name="connsiteY12" fmla="*/ 437147 h 537410"/>
              <a:gd name="connsiteX13" fmla="*/ 300790 w 385011"/>
              <a:gd name="connsiteY13" fmla="*/ 485274 h 537410"/>
              <a:gd name="connsiteX14" fmla="*/ 312821 w 385011"/>
              <a:gd name="connsiteY14" fmla="*/ 501316 h 537410"/>
              <a:gd name="connsiteX15" fmla="*/ 320843 w 385011"/>
              <a:gd name="connsiteY15" fmla="*/ 513347 h 537410"/>
              <a:gd name="connsiteX16" fmla="*/ 332874 w 385011"/>
              <a:gd name="connsiteY16" fmla="*/ 525379 h 537410"/>
              <a:gd name="connsiteX17" fmla="*/ 320843 w 385011"/>
              <a:gd name="connsiteY17" fmla="*/ 521368 h 537410"/>
              <a:gd name="connsiteX18" fmla="*/ 304800 w 385011"/>
              <a:gd name="connsiteY18" fmla="*/ 517358 h 537410"/>
              <a:gd name="connsiteX19" fmla="*/ 244643 w 385011"/>
              <a:gd name="connsiteY19" fmla="*/ 521368 h 537410"/>
              <a:gd name="connsiteX20" fmla="*/ 256674 w 385011"/>
              <a:gd name="connsiteY20" fmla="*/ 529389 h 537410"/>
              <a:gd name="connsiteX21" fmla="*/ 296779 w 385011"/>
              <a:gd name="connsiteY21" fmla="*/ 537410 h 537410"/>
              <a:gd name="connsiteX22" fmla="*/ 360948 w 385011"/>
              <a:gd name="connsiteY22" fmla="*/ 525379 h 537410"/>
              <a:gd name="connsiteX23" fmla="*/ 372979 w 385011"/>
              <a:gd name="connsiteY23" fmla="*/ 517358 h 537410"/>
              <a:gd name="connsiteX24" fmla="*/ 385011 w 385011"/>
              <a:gd name="connsiteY24" fmla="*/ 493295 h 537410"/>
              <a:gd name="connsiteX25" fmla="*/ 376990 w 385011"/>
              <a:gd name="connsiteY25" fmla="*/ 461210 h 537410"/>
              <a:gd name="connsiteX26" fmla="*/ 372979 w 385011"/>
              <a:gd name="connsiteY26" fmla="*/ 457200 h 537410"/>
              <a:gd name="connsiteX0" fmla="*/ 0 w 385011"/>
              <a:gd name="connsiteY0" fmla="*/ 0 h 537410"/>
              <a:gd name="connsiteX1" fmla="*/ 4011 w 385011"/>
              <a:gd name="connsiteY1" fmla="*/ 32084 h 537410"/>
              <a:gd name="connsiteX2" fmla="*/ 20053 w 385011"/>
              <a:gd name="connsiteY2" fmla="*/ 68179 h 537410"/>
              <a:gd name="connsiteX3" fmla="*/ 76200 w 385011"/>
              <a:gd name="connsiteY3" fmla="*/ 168442 h 537410"/>
              <a:gd name="connsiteX4" fmla="*/ 104274 w 385011"/>
              <a:gd name="connsiteY4" fmla="*/ 216568 h 537410"/>
              <a:gd name="connsiteX5" fmla="*/ 132348 w 385011"/>
              <a:gd name="connsiteY5" fmla="*/ 260684 h 537410"/>
              <a:gd name="connsiteX6" fmla="*/ 148390 w 385011"/>
              <a:gd name="connsiteY6" fmla="*/ 284747 h 537410"/>
              <a:gd name="connsiteX7" fmla="*/ 164432 w 385011"/>
              <a:gd name="connsiteY7" fmla="*/ 304800 h 537410"/>
              <a:gd name="connsiteX8" fmla="*/ 196516 w 385011"/>
              <a:gd name="connsiteY8" fmla="*/ 348916 h 537410"/>
              <a:gd name="connsiteX9" fmla="*/ 208548 w 385011"/>
              <a:gd name="connsiteY9" fmla="*/ 368968 h 537410"/>
              <a:gd name="connsiteX10" fmla="*/ 224590 w 385011"/>
              <a:gd name="connsiteY10" fmla="*/ 385010 h 537410"/>
              <a:gd name="connsiteX11" fmla="*/ 260685 w 385011"/>
              <a:gd name="connsiteY11" fmla="*/ 437147 h 537410"/>
              <a:gd name="connsiteX12" fmla="*/ 300790 w 385011"/>
              <a:gd name="connsiteY12" fmla="*/ 485274 h 537410"/>
              <a:gd name="connsiteX13" fmla="*/ 312821 w 385011"/>
              <a:gd name="connsiteY13" fmla="*/ 501316 h 537410"/>
              <a:gd name="connsiteX14" fmla="*/ 320843 w 385011"/>
              <a:gd name="connsiteY14" fmla="*/ 513347 h 537410"/>
              <a:gd name="connsiteX15" fmla="*/ 332874 w 385011"/>
              <a:gd name="connsiteY15" fmla="*/ 525379 h 537410"/>
              <a:gd name="connsiteX16" fmla="*/ 320843 w 385011"/>
              <a:gd name="connsiteY16" fmla="*/ 521368 h 537410"/>
              <a:gd name="connsiteX17" fmla="*/ 304800 w 385011"/>
              <a:gd name="connsiteY17" fmla="*/ 517358 h 537410"/>
              <a:gd name="connsiteX18" fmla="*/ 244643 w 385011"/>
              <a:gd name="connsiteY18" fmla="*/ 521368 h 537410"/>
              <a:gd name="connsiteX19" fmla="*/ 256674 w 385011"/>
              <a:gd name="connsiteY19" fmla="*/ 529389 h 537410"/>
              <a:gd name="connsiteX20" fmla="*/ 296779 w 385011"/>
              <a:gd name="connsiteY20" fmla="*/ 537410 h 537410"/>
              <a:gd name="connsiteX21" fmla="*/ 360948 w 385011"/>
              <a:gd name="connsiteY21" fmla="*/ 525379 h 537410"/>
              <a:gd name="connsiteX22" fmla="*/ 372979 w 385011"/>
              <a:gd name="connsiteY22" fmla="*/ 517358 h 537410"/>
              <a:gd name="connsiteX23" fmla="*/ 385011 w 385011"/>
              <a:gd name="connsiteY23" fmla="*/ 493295 h 537410"/>
              <a:gd name="connsiteX24" fmla="*/ 376990 w 385011"/>
              <a:gd name="connsiteY24" fmla="*/ 461210 h 537410"/>
              <a:gd name="connsiteX25" fmla="*/ 372979 w 385011"/>
              <a:gd name="connsiteY25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48390 w 385011"/>
              <a:gd name="connsiteY5" fmla="*/ 284747 h 537410"/>
              <a:gd name="connsiteX6" fmla="*/ 164432 w 385011"/>
              <a:gd name="connsiteY6" fmla="*/ 304800 h 537410"/>
              <a:gd name="connsiteX7" fmla="*/ 196516 w 385011"/>
              <a:gd name="connsiteY7" fmla="*/ 348916 h 537410"/>
              <a:gd name="connsiteX8" fmla="*/ 208548 w 385011"/>
              <a:gd name="connsiteY8" fmla="*/ 368968 h 537410"/>
              <a:gd name="connsiteX9" fmla="*/ 224590 w 385011"/>
              <a:gd name="connsiteY9" fmla="*/ 385010 h 537410"/>
              <a:gd name="connsiteX10" fmla="*/ 260685 w 385011"/>
              <a:gd name="connsiteY10" fmla="*/ 437147 h 537410"/>
              <a:gd name="connsiteX11" fmla="*/ 300790 w 385011"/>
              <a:gd name="connsiteY11" fmla="*/ 485274 h 537410"/>
              <a:gd name="connsiteX12" fmla="*/ 312821 w 385011"/>
              <a:gd name="connsiteY12" fmla="*/ 501316 h 537410"/>
              <a:gd name="connsiteX13" fmla="*/ 320843 w 385011"/>
              <a:gd name="connsiteY13" fmla="*/ 513347 h 537410"/>
              <a:gd name="connsiteX14" fmla="*/ 332874 w 385011"/>
              <a:gd name="connsiteY14" fmla="*/ 525379 h 537410"/>
              <a:gd name="connsiteX15" fmla="*/ 320843 w 385011"/>
              <a:gd name="connsiteY15" fmla="*/ 521368 h 537410"/>
              <a:gd name="connsiteX16" fmla="*/ 304800 w 385011"/>
              <a:gd name="connsiteY16" fmla="*/ 517358 h 537410"/>
              <a:gd name="connsiteX17" fmla="*/ 244643 w 385011"/>
              <a:gd name="connsiteY17" fmla="*/ 521368 h 537410"/>
              <a:gd name="connsiteX18" fmla="*/ 256674 w 385011"/>
              <a:gd name="connsiteY18" fmla="*/ 529389 h 537410"/>
              <a:gd name="connsiteX19" fmla="*/ 296779 w 385011"/>
              <a:gd name="connsiteY19" fmla="*/ 537410 h 537410"/>
              <a:gd name="connsiteX20" fmla="*/ 360948 w 385011"/>
              <a:gd name="connsiteY20" fmla="*/ 525379 h 537410"/>
              <a:gd name="connsiteX21" fmla="*/ 372979 w 385011"/>
              <a:gd name="connsiteY21" fmla="*/ 517358 h 537410"/>
              <a:gd name="connsiteX22" fmla="*/ 385011 w 385011"/>
              <a:gd name="connsiteY22" fmla="*/ 493295 h 537410"/>
              <a:gd name="connsiteX23" fmla="*/ 376990 w 385011"/>
              <a:gd name="connsiteY23" fmla="*/ 461210 h 537410"/>
              <a:gd name="connsiteX24" fmla="*/ 372979 w 385011"/>
              <a:gd name="connsiteY24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64432 w 385011"/>
              <a:gd name="connsiteY5" fmla="*/ 304800 h 537410"/>
              <a:gd name="connsiteX6" fmla="*/ 196516 w 385011"/>
              <a:gd name="connsiteY6" fmla="*/ 348916 h 537410"/>
              <a:gd name="connsiteX7" fmla="*/ 208548 w 385011"/>
              <a:gd name="connsiteY7" fmla="*/ 368968 h 537410"/>
              <a:gd name="connsiteX8" fmla="*/ 224590 w 385011"/>
              <a:gd name="connsiteY8" fmla="*/ 385010 h 537410"/>
              <a:gd name="connsiteX9" fmla="*/ 260685 w 385011"/>
              <a:gd name="connsiteY9" fmla="*/ 437147 h 537410"/>
              <a:gd name="connsiteX10" fmla="*/ 300790 w 385011"/>
              <a:gd name="connsiteY10" fmla="*/ 485274 h 537410"/>
              <a:gd name="connsiteX11" fmla="*/ 312821 w 385011"/>
              <a:gd name="connsiteY11" fmla="*/ 501316 h 537410"/>
              <a:gd name="connsiteX12" fmla="*/ 320843 w 385011"/>
              <a:gd name="connsiteY12" fmla="*/ 513347 h 537410"/>
              <a:gd name="connsiteX13" fmla="*/ 332874 w 385011"/>
              <a:gd name="connsiteY13" fmla="*/ 525379 h 537410"/>
              <a:gd name="connsiteX14" fmla="*/ 320843 w 385011"/>
              <a:gd name="connsiteY14" fmla="*/ 521368 h 537410"/>
              <a:gd name="connsiteX15" fmla="*/ 304800 w 385011"/>
              <a:gd name="connsiteY15" fmla="*/ 517358 h 537410"/>
              <a:gd name="connsiteX16" fmla="*/ 244643 w 385011"/>
              <a:gd name="connsiteY16" fmla="*/ 521368 h 537410"/>
              <a:gd name="connsiteX17" fmla="*/ 256674 w 385011"/>
              <a:gd name="connsiteY17" fmla="*/ 529389 h 537410"/>
              <a:gd name="connsiteX18" fmla="*/ 296779 w 385011"/>
              <a:gd name="connsiteY18" fmla="*/ 537410 h 537410"/>
              <a:gd name="connsiteX19" fmla="*/ 360948 w 385011"/>
              <a:gd name="connsiteY19" fmla="*/ 525379 h 537410"/>
              <a:gd name="connsiteX20" fmla="*/ 372979 w 385011"/>
              <a:gd name="connsiteY20" fmla="*/ 517358 h 537410"/>
              <a:gd name="connsiteX21" fmla="*/ 385011 w 385011"/>
              <a:gd name="connsiteY21" fmla="*/ 493295 h 537410"/>
              <a:gd name="connsiteX22" fmla="*/ 376990 w 385011"/>
              <a:gd name="connsiteY22" fmla="*/ 461210 h 537410"/>
              <a:gd name="connsiteX23" fmla="*/ 372979 w 385011"/>
              <a:gd name="connsiteY23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64432 w 385011"/>
              <a:gd name="connsiteY5" fmla="*/ 304800 h 537410"/>
              <a:gd name="connsiteX6" fmla="*/ 196516 w 385011"/>
              <a:gd name="connsiteY6" fmla="*/ 348916 h 537410"/>
              <a:gd name="connsiteX7" fmla="*/ 208548 w 385011"/>
              <a:gd name="connsiteY7" fmla="*/ 368968 h 537410"/>
              <a:gd name="connsiteX8" fmla="*/ 224590 w 385011"/>
              <a:gd name="connsiteY8" fmla="*/ 385010 h 537410"/>
              <a:gd name="connsiteX9" fmla="*/ 260685 w 385011"/>
              <a:gd name="connsiteY9" fmla="*/ 437147 h 537410"/>
              <a:gd name="connsiteX10" fmla="*/ 300790 w 385011"/>
              <a:gd name="connsiteY10" fmla="*/ 485274 h 537410"/>
              <a:gd name="connsiteX11" fmla="*/ 312821 w 385011"/>
              <a:gd name="connsiteY11" fmla="*/ 501316 h 537410"/>
              <a:gd name="connsiteX12" fmla="*/ 320843 w 385011"/>
              <a:gd name="connsiteY12" fmla="*/ 513347 h 537410"/>
              <a:gd name="connsiteX13" fmla="*/ 332874 w 385011"/>
              <a:gd name="connsiteY13" fmla="*/ 525379 h 537410"/>
              <a:gd name="connsiteX14" fmla="*/ 304800 w 385011"/>
              <a:gd name="connsiteY14" fmla="*/ 517358 h 537410"/>
              <a:gd name="connsiteX15" fmla="*/ 244643 w 385011"/>
              <a:gd name="connsiteY15" fmla="*/ 521368 h 537410"/>
              <a:gd name="connsiteX16" fmla="*/ 256674 w 385011"/>
              <a:gd name="connsiteY16" fmla="*/ 529389 h 537410"/>
              <a:gd name="connsiteX17" fmla="*/ 296779 w 385011"/>
              <a:gd name="connsiteY17" fmla="*/ 537410 h 537410"/>
              <a:gd name="connsiteX18" fmla="*/ 360948 w 385011"/>
              <a:gd name="connsiteY18" fmla="*/ 525379 h 537410"/>
              <a:gd name="connsiteX19" fmla="*/ 372979 w 385011"/>
              <a:gd name="connsiteY19" fmla="*/ 517358 h 537410"/>
              <a:gd name="connsiteX20" fmla="*/ 385011 w 385011"/>
              <a:gd name="connsiteY20" fmla="*/ 493295 h 537410"/>
              <a:gd name="connsiteX21" fmla="*/ 376990 w 385011"/>
              <a:gd name="connsiteY21" fmla="*/ 461210 h 537410"/>
              <a:gd name="connsiteX22" fmla="*/ 372979 w 385011"/>
              <a:gd name="connsiteY22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64432 w 385011"/>
              <a:gd name="connsiteY5" fmla="*/ 304800 h 537410"/>
              <a:gd name="connsiteX6" fmla="*/ 196516 w 385011"/>
              <a:gd name="connsiteY6" fmla="*/ 348916 h 537410"/>
              <a:gd name="connsiteX7" fmla="*/ 208548 w 385011"/>
              <a:gd name="connsiteY7" fmla="*/ 368968 h 537410"/>
              <a:gd name="connsiteX8" fmla="*/ 224590 w 385011"/>
              <a:gd name="connsiteY8" fmla="*/ 385010 h 537410"/>
              <a:gd name="connsiteX9" fmla="*/ 260685 w 385011"/>
              <a:gd name="connsiteY9" fmla="*/ 437147 h 537410"/>
              <a:gd name="connsiteX10" fmla="*/ 300790 w 385011"/>
              <a:gd name="connsiteY10" fmla="*/ 485274 h 537410"/>
              <a:gd name="connsiteX11" fmla="*/ 312821 w 385011"/>
              <a:gd name="connsiteY11" fmla="*/ 501316 h 537410"/>
              <a:gd name="connsiteX12" fmla="*/ 320843 w 385011"/>
              <a:gd name="connsiteY12" fmla="*/ 513347 h 537410"/>
              <a:gd name="connsiteX13" fmla="*/ 304800 w 385011"/>
              <a:gd name="connsiteY13" fmla="*/ 517358 h 537410"/>
              <a:gd name="connsiteX14" fmla="*/ 244643 w 385011"/>
              <a:gd name="connsiteY14" fmla="*/ 521368 h 537410"/>
              <a:gd name="connsiteX15" fmla="*/ 256674 w 385011"/>
              <a:gd name="connsiteY15" fmla="*/ 529389 h 537410"/>
              <a:gd name="connsiteX16" fmla="*/ 296779 w 385011"/>
              <a:gd name="connsiteY16" fmla="*/ 537410 h 537410"/>
              <a:gd name="connsiteX17" fmla="*/ 360948 w 385011"/>
              <a:gd name="connsiteY17" fmla="*/ 525379 h 537410"/>
              <a:gd name="connsiteX18" fmla="*/ 372979 w 385011"/>
              <a:gd name="connsiteY18" fmla="*/ 517358 h 537410"/>
              <a:gd name="connsiteX19" fmla="*/ 385011 w 385011"/>
              <a:gd name="connsiteY19" fmla="*/ 493295 h 537410"/>
              <a:gd name="connsiteX20" fmla="*/ 376990 w 385011"/>
              <a:gd name="connsiteY20" fmla="*/ 461210 h 537410"/>
              <a:gd name="connsiteX21" fmla="*/ 372979 w 385011"/>
              <a:gd name="connsiteY21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64432 w 385011"/>
              <a:gd name="connsiteY5" fmla="*/ 304800 h 537410"/>
              <a:gd name="connsiteX6" fmla="*/ 196516 w 385011"/>
              <a:gd name="connsiteY6" fmla="*/ 348916 h 537410"/>
              <a:gd name="connsiteX7" fmla="*/ 208548 w 385011"/>
              <a:gd name="connsiteY7" fmla="*/ 368968 h 537410"/>
              <a:gd name="connsiteX8" fmla="*/ 224590 w 385011"/>
              <a:gd name="connsiteY8" fmla="*/ 385010 h 537410"/>
              <a:gd name="connsiteX9" fmla="*/ 260685 w 385011"/>
              <a:gd name="connsiteY9" fmla="*/ 437147 h 537410"/>
              <a:gd name="connsiteX10" fmla="*/ 300790 w 385011"/>
              <a:gd name="connsiteY10" fmla="*/ 485274 h 537410"/>
              <a:gd name="connsiteX11" fmla="*/ 312821 w 385011"/>
              <a:gd name="connsiteY11" fmla="*/ 501316 h 537410"/>
              <a:gd name="connsiteX12" fmla="*/ 320843 w 385011"/>
              <a:gd name="connsiteY12" fmla="*/ 513347 h 537410"/>
              <a:gd name="connsiteX13" fmla="*/ 304800 w 385011"/>
              <a:gd name="connsiteY13" fmla="*/ 517358 h 537410"/>
              <a:gd name="connsiteX14" fmla="*/ 244643 w 385011"/>
              <a:gd name="connsiteY14" fmla="*/ 521368 h 537410"/>
              <a:gd name="connsiteX15" fmla="*/ 256674 w 385011"/>
              <a:gd name="connsiteY15" fmla="*/ 529389 h 537410"/>
              <a:gd name="connsiteX16" fmla="*/ 296779 w 385011"/>
              <a:gd name="connsiteY16" fmla="*/ 537410 h 537410"/>
              <a:gd name="connsiteX17" fmla="*/ 360948 w 385011"/>
              <a:gd name="connsiteY17" fmla="*/ 525379 h 537410"/>
              <a:gd name="connsiteX18" fmla="*/ 385011 w 385011"/>
              <a:gd name="connsiteY18" fmla="*/ 493295 h 537410"/>
              <a:gd name="connsiteX19" fmla="*/ 376990 w 385011"/>
              <a:gd name="connsiteY19" fmla="*/ 461210 h 537410"/>
              <a:gd name="connsiteX20" fmla="*/ 372979 w 385011"/>
              <a:gd name="connsiteY20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64432 w 385011"/>
              <a:gd name="connsiteY5" fmla="*/ 304800 h 537410"/>
              <a:gd name="connsiteX6" fmla="*/ 196516 w 385011"/>
              <a:gd name="connsiteY6" fmla="*/ 348916 h 537410"/>
              <a:gd name="connsiteX7" fmla="*/ 224590 w 385011"/>
              <a:gd name="connsiteY7" fmla="*/ 385010 h 537410"/>
              <a:gd name="connsiteX8" fmla="*/ 260685 w 385011"/>
              <a:gd name="connsiteY8" fmla="*/ 437147 h 537410"/>
              <a:gd name="connsiteX9" fmla="*/ 300790 w 385011"/>
              <a:gd name="connsiteY9" fmla="*/ 485274 h 537410"/>
              <a:gd name="connsiteX10" fmla="*/ 312821 w 385011"/>
              <a:gd name="connsiteY10" fmla="*/ 501316 h 537410"/>
              <a:gd name="connsiteX11" fmla="*/ 320843 w 385011"/>
              <a:gd name="connsiteY11" fmla="*/ 513347 h 537410"/>
              <a:gd name="connsiteX12" fmla="*/ 304800 w 385011"/>
              <a:gd name="connsiteY12" fmla="*/ 517358 h 537410"/>
              <a:gd name="connsiteX13" fmla="*/ 244643 w 385011"/>
              <a:gd name="connsiteY13" fmla="*/ 521368 h 537410"/>
              <a:gd name="connsiteX14" fmla="*/ 256674 w 385011"/>
              <a:gd name="connsiteY14" fmla="*/ 529389 h 537410"/>
              <a:gd name="connsiteX15" fmla="*/ 296779 w 385011"/>
              <a:gd name="connsiteY15" fmla="*/ 537410 h 537410"/>
              <a:gd name="connsiteX16" fmla="*/ 360948 w 385011"/>
              <a:gd name="connsiteY16" fmla="*/ 525379 h 537410"/>
              <a:gd name="connsiteX17" fmla="*/ 385011 w 385011"/>
              <a:gd name="connsiteY17" fmla="*/ 493295 h 537410"/>
              <a:gd name="connsiteX18" fmla="*/ 376990 w 385011"/>
              <a:gd name="connsiteY18" fmla="*/ 461210 h 537410"/>
              <a:gd name="connsiteX19" fmla="*/ 372979 w 385011"/>
              <a:gd name="connsiteY19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04274 w 385011"/>
              <a:gd name="connsiteY3" fmla="*/ 216568 h 537410"/>
              <a:gd name="connsiteX4" fmla="*/ 132348 w 385011"/>
              <a:gd name="connsiteY4" fmla="*/ 260684 h 537410"/>
              <a:gd name="connsiteX5" fmla="*/ 196516 w 385011"/>
              <a:gd name="connsiteY5" fmla="*/ 348916 h 537410"/>
              <a:gd name="connsiteX6" fmla="*/ 224590 w 385011"/>
              <a:gd name="connsiteY6" fmla="*/ 385010 h 537410"/>
              <a:gd name="connsiteX7" fmla="*/ 260685 w 385011"/>
              <a:gd name="connsiteY7" fmla="*/ 437147 h 537410"/>
              <a:gd name="connsiteX8" fmla="*/ 300790 w 385011"/>
              <a:gd name="connsiteY8" fmla="*/ 485274 h 537410"/>
              <a:gd name="connsiteX9" fmla="*/ 312821 w 385011"/>
              <a:gd name="connsiteY9" fmla="*/ 501316 h 537410"/>
              <a:gd name="connsiteX10" fmla="*/ 320843 w 385011"/>
              <a:gd name="connsiteY10" fmla="*/ 513347 h 537410"/>
              <a:gd name="connsiteX11" fmla="*/ 304800 w 385011"/>
              <a:gd name="connsiteY11" fmla="*/ 517358 h 537410"/>
              <a:gd name="connsiteX12" fmla="*/ 244643 w 385011"/>
              <a:gd name="connsiteY12" fmla="*/ 521368 h 537410"/>
              <a:gd name="connsiteX13" fmla="*/ 256674 w 385011"/>
              <a:gd name="connsiteY13" fmla="*/ 529389 h 537410"/>
              <a:gd name="connsiteX14" fmla="*/ 296779 w 385011"/>
              <a:gd name="connsiteY14" fmla="*/ 537410 h 537410"/>
              <a:gd name="connsiteX15" fmla="*/ 360948 w 385011"/>
              <a:gd name="connsiteY15" fmla="*/ 525379 h 537410"/>
              <a:gd name="connsiteX16" fmla="*/ 385011 w 385011"/>
              <a:gd name="connsiteY16" fmla="*/ 493295 h 537410"/>
              <a:gd name="connsiteX17" fmla="*/ 376990 w 385011"/>
              <a:gd name="connsiteY17" fmla="*/ 461210 h 537410"/>
              <a:gd name="connsiteX18" fmla="*/ 372979 w 385011"/>
              <a:gd name="connsiteY18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32348 w 385011"/>
              <a:gd name="connsiteY3" fmla="*/ 260684 h 537410"/>
              <a:gd name="connsiteX4" fmla="*/ 196516 w 385011"/>
              <a:gd name="connsiteY4" fmla="*/ 348916 h 537410"/>
              <a:gd name="connsiteX5" fmla="*/ 224590 w 385011"/>
              <a:gd name="connsiteY5" fmla="*/ 385010 h 537410"/>
              <a:gd name="connsiteX6" fmla="*/ 260685 w 385011"/>
              <a:gd name="connsiteY6" fmla="*/ 437147 h 537410"/>
              <a:gd name="connsiteX7" fmla="*/ 300790 w 385011"/>
              <a:gd name="connsiteY7" fmla="*/ 485274 h 537410"/>
              <a:gd name="connsiteX8" fmla="*/ 312821 w 385011"/>
              <a:gd name="connsiteY8" fmla="*/ 501316 h 537410"/>
              <a:gd name="connsiteX9" fmla="*/ 320843 w 385011"/>
              <a:gd name="connsiteY9" fmla="*/ 513347 h 537410"/>
              <a:gd name="connsiteX10" fmla="*/ 304800 w 385011"/>
              <a:gd name="connsiteY10" fmla="*/ 517358 h 537410"/>
              <a:gd name="connsiteX11" fmla="*/ 244643 w 385011"/>
              <a:gd name="connsiteY11" fmla="*/ 521368 h 537410"/>
              <a:gd name="connsiteX12" fmla="*/ 256674 w 385011"/>
              <a:gd name="connsiteY12" fmla="*/ 529389 h 537410"/>
              <a:gd name="connsiteX13" fmla="*/ 296779 w 385011"/>
              <a:gd name="connsiteY13" fmla="*/ 537410 h 537410"/>
              <a:gd name="connsiteX14" fmla="*/ 360948 w 385011"/>
              <a:gd name="connsiteY14" fmla="*/ 525379 h 537410"/>
              <a:gd name="connsiteX15" fmla="*/ 385011 w 385011"/>
              <a:gd name="connsiteY15" fmla="*/ 493295 h 537410"/>
              <a:gd name="connsiteX16" fmla="*/ 376990 w 385011"/>
              <a:gd name="connsiteY16" fmla="*/ 461210 h 537410"/>
              <a:gd name="connsiteX17" fmla="*/ 372979 w 385011"/>
              <a:gd name="connsiteY17" fmla="*/ 457200 h 537410"/>
              <a:gd name="connsiteX0" fmla="*/ 0 w 385011"/>
              <a:gd name="connsiteY0" fmla="*/ 0 h 537410"/>
              <a:gd name="connsiteX1" fmla="*/ 20053 w 385011"/>
              <a:gd name="connsiteY1" fmla="*/ 68179 h 537410"/>
              <a:gd name="connsiteX2" fmla="*/ 76200 w 385011"/>
              <a:gd name="connsiteY2" fmla="*/ 168442 h 537410"/>
              <a:gd name="connsiteX3" fmla="*/ 132348 w 385011"/>
              <a:gd name="connsiteY3" fmla="*/ 260684 h 537410"/>
              <a:gd name="connsiteX4" fmla="*/ 196516 w 385011"/>
              <a:gd name="connsiteY4" fmla="*/ 348916 h 537410"/>
              <a:gd name="connsiteX5" fmla="*/ 224590 w 385011"/>
              <a:gd name="connsiteY5" fmla="*/ 385010 h 537410"/>
              <a:gd name="connsiteX6" fmla="*/ 300790 w 385011"/>
              <a:gd name="connsiteY6" fmla="*/ 485274 h 537410"/>
              <a:gd name="connsiteX7" fmla="*/ 312821 w 385011"/>
              <a:gd name="connsiteY7" fmla="*/ 501316 h 537410"/>
              <a:gd name="connsiteX8" fmla="*/ 320843 w 385011"/>
              <a:gd name="connsiteY8" fmla="*/ 513347 h 537410"/>
              <a:gd name="connsiteX9" fmla="*/ 304800 w 385011"/>
              <a:gd name="connsiteY9" fmla="*/ 517358 h 537410"/>
              <a:gd name="connsiteX10" fmla="*/ 244643 w 385011"/>
              <a:gd name="connsiteY10" fmla="*/ 521368 h 537410"/>
              <a:gd name="connsiteX11" fmla="*/ 256674 w 385011"/>
              <a:gd name="connsiteY11" fmla="*/ 529389 h 537410"/>
              <a:gd name="connsiteX12" fmla="*/ 296779 w 385011"/>
              <a:gd name="connsiteY12" fmla="*/ 537410 h 537410"/>
              <a:gd name="connsiteX13" fmla="*/ 360948 w 385011"/>
              <a:gd name="connsiteY13" fmla="*/ 525379 h 537410"/>
              <a:gd name="connsiteX14" fmla="*/ 385011 w 385011"/>
              <a:gd name="connsiteY14" fmla="*/ 493295 h 537410"/>
              <a:gd name="connsiteX15" fmla="*/ 376990 w 385011"/>
              <a:gd name="connsiteY15" fmla="*/ 461210 h 537410"/>
              <a:gd name="connsiteX16" fmla="*/ 372979 w 385011"/>
              <a:gd name="connsiteY16" fmla="*/ 457200 h 537410"/>
              <a:gd name="connsiteX0" fmla="*/ 0 w 385011"/>
              <a:gd name="connsiteY0" fmla="*/ 0 h 537410"/>
              <a:gd name="connsiteX1" fmla="*/ 76200 w 385011"/>
              <a:gd name="connsiteY1" fmla="*/ 168442 h 537410"/>
              <a:gd name="connsiteX2" fmla="*/ 132348 w 385011"/>
              <a:gd name="connsiteY2" fmla="*/ 260684 h 537410"/>
              <a:gd name="connsiteX3" fmla="*/ 196516 w 385011"/>
              <a:gd name="connsiteY3" fmla="*/ 348916 h 537410"/>
              <a:gd name="connsiteX4" fmla="*/ 224590 w 385011"/>
              <a:gd name="connsiteY4" fmla="*/ 385010 h 537410"/>
              <a:gd name="connsiteX5" fmla="*/ 300790 w 385011"/>
              <a:gd name="connsiteY5" fmla="*/ 485274 h 537410"/>
              <a:gd name="connsiteX6" fmla="*/ 312821 w 385011"/>
              <a:gd name="connsiteY6" fmla="*/ 501316 h 537410"/>
              <a:gd name="connsiteX7" fmla="*/ 320843 w 385011"/>
              <a:gd name="connsiteY7" fmla="*/ 513347 h 537410"/>
              <a:gd name="connsiteX8" fmla="*/ 304800 w 385011"/>
              <a:gd name="connsiteY8" fmla="*/ 517358 h 537410"/>
              <a:gd name="connsiteX9" fmla="*/ 244643 w 385011"/>
              <a:gd name="connsiteY9" fmla="*/ 521368 h 537410"/>
              <a:gd name="connsiteX10" fmla="*/ 256674 w 385011"/>
              <a:gd name="connsiteY10" fmla="*/ 529389 h 537410"/>
              <a:gd name="connsiteX11" fmla="*/ 296779 w 385011"/>
              <a:gd name="connsiteY11" fmla="*/ 537410 h 537410"/>
              <a:gd name="connsiteX12" fmla="*/ 360948 w 385011"/>
              <a:gd name="connsiteY12" fmla="*/ 525379 h 537410"/>
              <a:gd name="connsiteX13" fmla="*/ 385011 w 385011"/>
              <a:gd name="connsiteY13" fmla="*/ 493295 h 537410"/>
              <a:gd name="connsiteX14" fmla="*/ 376990 w 385011"/>
              <a:gd name="connsiteY14" fmla="*/ 461210 h 537410"/>
              <a:gd name="connsiteX15" fmla="*/ 372979 w 385011"/>
              <a:gd name="connsiteY15" fmla="*/ 457200 h 537410"/>
              <a:gd name="connsiteX0" fmla="*/ 0 w 385011"/>
              <a:gd name="connsiteY0" fmla="*/ 0 h 537410"/>
              <a:gd name="connsiteX1" fmla="*/ 76200 w 385011"/>
              <a:gd name="connsiteY1" fmla="*/ 168442 h 537410"/>
              <a:gd name="connsiteX2" fmla="*/ 132348 w 385011"/>
              <a:gd name="connsiteY2" fmla="*/ 260684 h 537410"/>
              <a:gd name="connsiteX3" fmla="*/ 196516 w 385011"/>
              <a:gd name="connsiteY3" fmla="*/ 348916 h 537410"/>
              <a:gd name="connsiteX4" fmla="*/ 224590 w 385011"/>
              <a:gd name="connsiteY4" fmla="*/ 385010 h 537410"/>
              <a:gd name="connsiteX5" fmla="*/ 312821 w 385011"/>
              <a:gd name="connsiteY5" fmla="*/ 501316 h 537410"/>
              <a:gd name="connsiteX6" fmla="*/ 320843 w 385011"/>
              <a:gd name="connsiteY6" fmla="*/ 513347 h 537410"/>
              <a:gd name="connsiteX7" fmla="*/ 304800 w 385011"/>
              <a:gd name="connsiteY7" fmla="*/ 517358 h 537410"/>
              <a:gd name="connsiteX8" fmla="*/ 244643 w 385011"/>
              <a:gd name="connsiteY8" fmla="*/ 521368 h 537410"/>
              <a:gd name="connsiteX9" fmla="*/ 256674 w 385011"/>
              <a:gd name="connsiteY9" fmla="*/ 529389 h 537410"/>
              <a:gd name="connsiteX10" fmla="*/ 296779 w 385011"/>
              <a:gd name="connsiteY10" fmla="*/ 537410 h 537410"/>
              <a:gd name="connsiteX11" fmla="*/ 360948 w 385011"/>
              <a:gd name="connsiteY11" fmla="*/ 525379 h 537410"/>
              <a:gd name="connsiteX12" fmla="*/ 385011 w 385011"/>
              <a:gd name="connsiteY12" fmla="*/ 493295 h 537410"/>
              <a:gd name="connsiteX13" fmla="*/ 376990 w 385011"/>
              <a:gd name="connsiteY13" fmla="*/ 461210 h 537410"/>
              <a:gd name="connsiteX14" fmla="*/ 372979 w 385011"/>
              <a:gd name="connsiteY14" fmla="*/ 457200 h 5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011" h="537410">
                <a:moveTo>
                  <a:pt x="0" y="0"/>
                </a:moveTo>
                <a:cubicBezTo>
                  <a:pt x="15875" y="35092"/>
                  <a:pt x="54142" y="124995"/>
                  <a:pt x="76200" y="168442"/>
                </a:cubicBezTo>
                <a:cubicBezTo>
                  <a:pt x="98258" y="211889"/>
                  <a:pt x="112295" y="230605"/>
                  <a:pt x="132348" y="260684"/>
                </a:cubicBezTo>
                <a:cubicBezTo>
                  <a:pt x="152401" y="290763"/>
                  <a:pt x="181142" y="328195"/>
                  <a:pt x="196516" y="348916"/>
                </a:cubicBezTo>
                <a:cubicBezTo>
                  <a:pt x="211890" y="369637"/>
                  <a:pt x="207211" y="362284"/>
                  <a:pt x="224590" y="385010"/>
                </a:cubicBezTo>
                <a:lnTo>
                  <a:pt x="312821" y="501316"/>
                </a:lnTo>
                <a:cubicBezTo>
                  <a:pt x="315495" y="505326"/>
                  <a:pt x="322180" y="510673"/>
                  <a:pt x="320843" y="513347"/>
                </a:cubicBezTo>
                <a:cubicBezTo>
                  <a:pt x="319506" y="516021"/>
                  <a:pt x="317500" y="516021"/>
                  <a:pt x="304800" y="517358"/>
                </a:cubicBezTo>
                <a:cubicBezTo>
                  <a:pt x="284748" y="518695"/>
                  <a:pt x="264140" y="516494"/>
                  <a:pt x="244643" y="521368"/>
                </a:cubicBezTo>
                <a:cubicBezTo>
                  <a:pt x="239967" y="522537"/>
                  <a:pt x="252067" y="527972"/>
                  <a:pt x="256674" y="529389"/>
                </a:cubicBezTo>
                <a:cubicBezTo>
                  <a:pt x="269704" y="533398"/>
                  <a:pt x="296779" y="537410"/>
                  <a:pt x="296779" y="537410"/>
                </a:cubicBezTo>
                <a:cubicBezTo>
                  <a:pt x="350343" y="528483"/>
                  <a:pt x="329128" y="533333"/>
                  <a:pt x="360948" y="525379"/>
                </a:cubicBezTo>
                <a:cubicBezTo>
                  <a:pt x="375653" y="518027"/>
                  <a:pt x="382337" y="503990"/>
                  <a:pt x="385011" y="493295"/>
                </a:cubicBezTo>
                <a:cubicBezTo>
                  <a:pt x="383487" y="485675"/>
                  <a:pt x="381099" y="469428"/>
                  <a:pt x="376990" y="461210"/>
                </a:cubicBezTo>
                <a:cubicBezTo>
                  <a:pt x="376145" y="459519"/>
                  <a:pt x="374316" y="458537"/>
                  <a:pt x="372979" y="457200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350549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6" presetClass="entr" presetSubtype="3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repeatCount="4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repeatCount="2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1.44642E-6 C 0.00087 -0.00277 0.00191 -0.00532 0.00278 -0.0081 C 0.00226 -0.01319 0.00209 -0.01481 -0.00139 -0.01666 C -0.00399 -0.0162 -0.00607 -0.01666 -0.00781 -0.01411 C -0.00746 -0.01272 -0.0066 -0.01157 -0.00642 -0.00995 C -0.00625 -0.00694 -0.0085 -0.00624 -0.01007 -0.00509 C -0.01389 -0.00208 -0.01771 -0.00092 -0.0217 0.00116 C -0.02048 0.00533 -0.0184 0.00533 -0.01562 0.00672 C -0.01302 0.00533 -0.01076 0.00324 -0.00833 0.00116 C -0.00521 0.00278 -0.0059 0.00417 -0.00642 0.00857 C -0.00538 0.0132 -0.00243 0.01343 0.00087 0.01458 C 0.00295 0.01389 0.00295 0.01181 0.00469 0.01412 C 0.00417 0.01759 0.004 0.02106 0.0033 0.02454 C 0.00278 0.0243 0.00191 0.02454 0.00191 0.02384 C 0.00191 0.02315 0.00434 0.02222 0.00469 0.02199 C 0.00695 0.0206 0.00834 0.01921 0.00972 0.01644 C 0.01025 0.01366 0.01042 0.01158 0.00868 0.00972 C 0.00816 0.00972 0.00417 0.00972 0.0033 0.01158 C 0.00139 0.01551 0.00295 0.01551 -0.00052 0.01713 C -0.00208 0.0162 -0.0033 0.01597 -0.00469 0.01458 C -0.00538 0.01042 -0.00399 0.00672 -0.00087 0.00556 C 0.00087 0.00602 0.00104 0.00741 0.00278 0.00787 C 0.00521 0.00695 0.00643 0.00278 0.0033 0.00186 C 0.00122 0.00255 -0.00017 0.00324 -0.00225 0.00232 C -0.00191 0.00162 -0.00173 0.00093 -0.00139 0.00047 C -0.00104 -1.44642E-6 -4.72222E-6 -1.44642E-6 -4.72222E-6 -1.44642E-6 Z " pathEditMode="relative" ptsTypes="ffffffffffffffffffffffffff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repeatCount="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0" grpId="0" animBg="1"/>
      <p:bldP spid="70" grpId="0" animBg="1"/>
      <p:bldP spid="79" grpId="0" animBg="1"/>
      <p:bldP spid="79" grpId="1" animBg="1"/>
      <p:bldP spid="80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 animBg="1"/>
      <p:bldP spid="100" grpId="0"/>
      <p:bldP spid="107" grpId="0"/>
      <p:bldP spid="108" grpId="0"/>
      <p:bldP spid="109" grpId="0"/>
      <p:bldP spid="110" grpId="0"/>
      <p:bldP spid="111" grpId="0"/>
      <p:bldP spid="112" grpId="0"/>
      <p:bldP spid="113" grpId="0" animBg="1"/>
      <p:bldP spid="115" grpId="0" animBg="1"/>
      <p:bldP spid="116" grpId="0" animBg="1"/>
      <p:bldP spid="118" grpId="0" animBg="1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0674" y="1303272"/>
            <a:ext cx="840445" cy="5427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567611358"/>
              </p:ext>
            </p:extLst>
          </p:nvPr>
        </p:nvGraphicFramePr>
        <p:xfrm>
          <a:off x="619695" y="1318082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0" name="Chart 199"/>
          <p:cNvGraphicFramePr/>
          <p:nvPr>
            <p:extLst>
              <p:ext uri="{D42A27DB-BD31-4B8C-83A1-F6EECF244321}">
                <p14:modId xmlns:p14="http://schemas.microsoft.com/office/powerpoint/2010/main" val="3054324264"/>
              </p:ext>
            </p:extLst>
          </p:nvPr>
        </p:nvGraphicFramePr>
        <p:xfrm>
          <a:off x="981600" y="1316337"/>
          <a:ext cx="517361" cy="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7717" y="1981200"/>
            <a:ext cx="1621032" cy="542706"/>
            <a:chOff x="365845" y="2286133"/>
            <a:chExt cx="1621032" cy="542706"/>
          </a:xfrm>
        </p:grpSpPr>
        <p:sp>
          <p:nvSpPr>
            <p:cNvPr id="21" name="Rounded Rectangle 20"/>
            <p:cNvSpPr/>
            <p:nvPr/>
          </p:nvSpPr>
          <p:spPr>
            <a:xfrm>
              <a:off x="378802" y="2286133"/>
              <a:ext cx="1608075" cy="54270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3" name="Chart 202"/>
            <p:cNvGraphicFramePr/>
            <p:nvPr>
              <p:extLst>
                <p:ext uri="{D42A27DB-BD31-4B8C-83A1-F6EECF244321}">
                  <p14:modId xmlns:p14="http://schemas.microsoft.com/office/powerpoint/2010/main" val="2668551188"/>
                </p:ext>
              </p:extLst>
            </p:nvPr>
          </p:nvGraphicFramePr>
          <p:xfrm>
            <a:off x="365845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4" name="Chart 203"/>
            <p:cNvGraphicFramePr/>
            <p:nvPr>
              <p:extLst>
                <p:ext uri="{D42A27DB-BD31-4B8C-83A1-F6EECF244321}">
                  <p14:modId xmlns:p14="http://schemas.microsoft.com/office/powerpoint/2010/main" val="2642665983"/>
                </p:ext>
              </p:extLst>
            </p:nvPr>
          </p:nvGraphicFramePr>
          <p:xfrm>
            <a:off x="730942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5" name="Chart 204"/>
            <p:cNvGraphicFramePr/>
            <p:nvPr>
              <p:extLst>
                <p:ext uri="{D42A27DB-BD31-4B8C-83A1-F6EECF244321}">
                  <p14:modId xmlns:p14="http://schemas.microsoft.com/office/powerpoint/2010/main" val="1240132951"/>
                </p:ext>
              </p:extLst>
            </p:nvPr>
          </p:nvGraphicFramePr>
          <p:xfrm>
            <a:off x="1096040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06" name="Chart 205"/>
            <p:cNvGraphicFramePr/>
            <p:nvPr>
              <p:extLst>
                <p:ext uri="{D42A27DB-BD31-4B8C-83A1-F6EECF244321}">
                  <p14:modId xmlns:p14="http://schemas.microsoft.com/office/powerpoint/2010/main" val="2432961620"/>
                </p:ext>
              </p:extLst>
            </p:nvPr>
          </p:nvGraphicFramePr>
          <p:xfrm>
            <a:off x="1461137" y="2319520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627717" y="2717442"/>
            <a:ext cx="3111863" cy="542706"/>
            <a:chOff x="365845" y="3495894"/>
            <a:chExt cx="3111863" cy="542706"/>
          </a:xfrm>
        </p:grpSpPr>
        <p:sp>
          <p:nvSpPr>
            <p:cNvPr id="207" name="Rounded Rectangle 206"/>
            <p:cNvSpPr/>
            <p:nvPr/>
          </p:nvSpPr>
          <p:spPr>
            <a:xfrm>
              <a:off x="378802" y="3495894"/>
              <a:ext cx="3098906" cy="54270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8" name="Chart 207"/>
            <p:cNvGraphicFramePr/>
            <p:nvPr>
              <p:extLst>
                <p:ext uri="{D42A27DB-BD31-4B8C-83A1-F6EECF244321}">
                  <p14:modId xmlns:p14="http://schemas.microsoft.com/office/powerpoint/2010/main" val="627657481"/>
                </p:ext>
              </p:extLst>
            </p:nvPr>
          </p:nvGraphicFramePr>
          <p:xfrm>
            <a:off x="36584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09" name="Chart 208"/>
            <p:cNvGraphicFramePr/>
            <p:nvPr>
              <p:extLst>
                <p:ext uri="{D42A27DB-BD31-4B8C-83A1-F6EECF244321}">
                  <p14:modId xmlns:p14="http://schemas.microsoft.com/office/powerpoint/2010/main" val="2785158049"/>
                </p:ext>
              </p:extLst>
            </p:nvPr>
          </p:nvGraphicFramePr>
          <p:xfrm>
            <a:off x="730942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10" name="Chart 209"/>
            <p:cNvGraphicFramePr/>
            <p:nvPr>
              <p:extLst>
                <p:ext uri="{D42A27DB-BD31-4B8C-83A1-F6EECF244321}">
                  <p14:modId xmlns:p14="http://schemas.microsoft.com/office/powerpoint/2010/main" val="3955609685"/>
                </p:ext>
              </p:extLst>
            </p:nvPr>
          </p:nvGraphicFramePr>
          <p:xfrm>
            <a:off x="109604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11" name="Chart 210"/>
            <p:cNvGraphicFramePr/>
            <p:nvPr>
              <p:extLst>
                <p:ext uri="{D42A27DB-BD31-4B8C-83A1-F6EECF244321}">
                  <p14:modId xmlns:p14="http://schemas.microsoft.com/office/powerpoint/2010/main" val="2671825474"/>
                </p:ext>
              </p:extLst>
            </p:nvPr>
          </p:nvGraphicFramePr>
          <p:xfrm>
            <a:off x="146113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13" name="Chart 212"/>
            <p:cNvGraphicFramePr/>
            <p:nvPr>
              <p:extLst>
                <p:ext uri="{D42A27DB-BD31-4B8C-83A1-F6EECF244321}">
                  <p14:modId xmlns:p14="http://schemas.microsoft.com/office/powerpoint/2010/main" val="2966005033"/>
                </p:ext>
              </p:extLst>
            </p:nvPr>
          </p:nvGraphicFramePr>
          <p:xfrm>
            <a:off x="1825823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4" name="Chart 213"/>
            <p:cNvGraphicFramePr/>
            <p:nvPr>
              <p:extLst>
                <p:ext uri="{D42A27DB-BD31-4B8C-83A1-F6EECF244321}">
                  <p14:modId xmlns:p14="http://schemas.microsoft.com/office/powerpoint/2010/main" val="2068418413"/>
                </p:ext>
              </p:extLst>
            </p:nvPr>
          </p:nvGraphicFramePr>
          <p:xfrm>
            <a:off x="2190920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15" name="Chart 214"/>
            <p:cNvGraphicFramePr/>
            <p:nvPr>
              <p:extLst>
                <p:ext uri="{D42A27DB-BD31-4B8C-83A1-F6EECF244321}">
                  <p14:modId xmlns:p14="http://schemas.microsoft.com/office/powerpoint/2010/main" val="3431807154"/>
                </p:ext>
              </p:extLst>
            </p:nvPr>
          </p:nvGraphicFramePr>
          <p:xfrm>
            <a:off x="2556017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16" name="Chart 215"/>
            <p:cNvGraphicFramePr/>
            <p:nvPr>
              <p:extLst>
                <p:ext uri="{D42A27DB-BD31-4B8C-83A1-F6EECF244321}">
                  <p14:modId xmlns:p14="http://schemas.microsoft.com/office/powerpoint/2010/main" val="2410272478"/>
                </p:ext>
              </p:extLst>
            </p:nvPr>
          </p:nvGraphicFramePr>
          <p:xfrm>
            <a:off x="2921115" y="3529281"/>
            <a:ext cx="517361" cy="483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1231219" y="68580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Central limit theorem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48200" y="300146"/>
            <a:ext cx="4800600" cy="6938853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3200400"/>
            <a:ext cx="4800600" cy="38862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of Gaussian distributions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26480" y="685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Gaussians in physics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83556" y="3352800"/>
            <a:ext cx="375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Slightly-disguised Gaussians in biology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990600"/>
            <a:ext cx="1159499" cy="1982487"/>
            <a:chOff x="1270716" y="824101"/>
            <a:chExt cx="2920284" cy="4993048"/>
          </a:xfrm>
        </p:grpSpPr>
        <p:grpSp>
          <p:nvGrpSpPr>
            <p:cNvPr id="66" name="Group 65"/>
            <p:cNvGrpSpPr/>
            <p:nvPr/>
          </p:nvGrpSpPr>
          <p:grpSpPr>
            <a:xfrm>
              <a:off x="1270716" y="1312190"/>
              <a:ext cx="1271006" cy="2956643"/>
              <a:chOff x="1270716" y="1312190"/>
              <a:chExt cx="1271006" cy="295664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270716" y="3530958"/>
                <a:ext cx="737875" cy="737875"/>
                <a:chOff x="4267200" y="3657600"/>
                <a:chExt cx="914400" cy="91440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>
              <a:xfrm flipV="1">
                <a:off x="1704814" y="1312190"/>
                <a:ext cx="836908" cy="2304082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1618892" y="1326524"/>
              <a:ext cx="956883" cy="3416302"/>
              <a:chOff x="1618892" y="1326524"/>
              <a:chExt cx="956883" cy="341630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18892" y="3895413"/>
                <a:ext cx="847413" cy="847413"/>
                <a:chOff x="4267200" y="3657600"/>
                <a:chExt cx="914400" cy="914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flipV="1">
                <a:off x="2073499" y="1326524"/>
                <a:ext cx="502276" cy="2653048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2041302" y="1378039"/>
              <a:ext cx="914400" cy="3803561"/>
              <a:chOff x="2041302" y="1378039"/>
              <a:chExt cx="914400" cy="380356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041302" y="4267200"/>
                <a:ext cx="914400" cy="914400"/>
                <a:chOff x="4267200" y="3657600"/>
                <a:chExt cx="914400" cy="9144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23000">
                      <a:srgbClr val="FFC000"/>
                    </a:gs>
                    <a:gs pos="58000">
                      <a:srgbClr val="A65528"/>
                    </a:gs>
                    <a:gs pos="100000">
                      <a:schemeClr val="tx2">
                        <a:lumMod val="1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5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 flipV="1">
                <a:off x="2498501" y="1378039"/>
                <a:ext cx="115910" cy="2987899"/>
              </a:xfrm>
              <a:prstGeom prst="line">
                <a:avLst/>
              </a:prstGeom>
              <a:ln w="2857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464158" y="1339403"/>
              <a:ext cx="1041042" cy="4154508"/>
              <a:chOff x="2464158" y="1339403"/>
              <a:chExt cx="1041042" cy="4154508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464158" y="4452869"/>
                <a:ext cx="1041042" cy="1041042"/>
                <a:chOff x="4267200" y="3657600"/>
                <a:chExt cx="914400" cy="9144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2678806" y="1339403"/>
                <a:ext cx="257577" cy="3168203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730321" y="1339403"/>
              <a:ext cx="1460679" cy="4477746"/>
              <a:chOff x="2730321" y="1339403"/>
              <a:chExt cx="1460679" cy="447774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995735" y="4621884"/>
                <a:ext cx="1195265" cy="1195265"/>
                <a:chOff x="4267200" y="3657600"/>
                <a:chExt cx="914400" cy="9144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alpha val="20000"/>
                      </a:srgbClr>
                    </a:gs>
                    <a:gs pos="23000">
                      <a:srgbClr val="FFC000">
                        <a:alpha val="20000"/>
                      </a:srgbClr>
                    </a:gs>
                    <a:gs pos="58000">
                      <a:srgbClr val="A65528">
                        <a:alpha val="20000"/>
                      </a:srgbClr>
                    </a:gs>
                    <a:gs pos="100000">
                      <a:schemeClr val="tx2">
                        <a:lumMod val="10000"/>
                        <a:alpha val="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267200" y="3657600"/>
                  <a:ext cx="914400" cy="914400"/>
                </a:xfrm>
                <a:prstGeom prst="ellipse">
                  <a:avLst/>
                </a:prstGeom>
                <a:blipFill dpi="0" rotWithShape="1">
                  <a:blip r:embed="rId17">
                    <a:alphaModFix amt="10000"/>
                  </a:blip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2730321" y="1339403"/>
                <a:ext cx="734096" cy="3296991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bg2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  <a:gs pos="36000">
                      <a:schemeClr val="accent1">
                        <a:lumMod val="60000"/>
                        <a:lumOff val="40000"/>
                        <a:alpha val="20000"/>
                      </a:schemeClr>
                    </a:gs>
                    <a:gs pos="69000">
                      <a:schemeClr val="bg2">
                        <a:lumMod val="60000"/>
                        <a:lumOff val="40000"/>
                        <a:alpha val="50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2405247" y="824101"/>
              <a:ext cx="453526" cy="471299"/>
              <a:chOff x="2405246" y="824101"/>
              <a:chExt cx="1085992" cy="1128550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2559614" y="1005265"/>
                <a:ext cx="691228" cy="947386"/>
              </a:xfrm>
              <a:custGeom>
                <a:avLst/>
                <a:gdLst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18175 w 636379"/>
                  <a:gd name="connsiteY15" fmla="*/ 7076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49995 w 636379"/>
                  <a:gd name="connsiteY13" fmla="*/ 810656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504541 w 636379"/>
                  <a:gd name="connsiteY12" fmla="*/ 694746 h 938209"/>
                  <a:gd name="connsiteX13" fmla="*/ 390999 w 636379"/>
                  <a:gd name="connsiteY13" fmla="*/ 822957 h 938209"/>
                  <a:gd name="connsiteX14" fmla="*/ 208327 w 636379"/>
                  <a:gd name="connsiteY14" fmla="*/ 797777 h 938209"/>
                  <a:gd name="connsiteX15" fmla="*/ 138677 w 636379"/>
                  <a:gd name="connsiteY15" fmla="*/ 703525 h 938209"/>
                  <a:gd name="connsiteX16" fmla="*/ 234085 w 636379"/>
                  <a:gd name="connsiteY16" fmla="*/ 617473 h 938209"/>
                  <a:gd name="connsiteX17" fmla="*/ 195448 w 636379"/>
                  <a:gd name="connsiteY17" fmla="*/ 553079 h 938209"/>
                  <a:gd name="connsiteX18" fmla="*/ 143933 w 636379"/>
                  <a:gd name="connsiteY18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390999 w 636379"/>
                  <a:gd name="connsiteY12" fmla="*/ 822957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36379"/>
                  <a:gd name="connsiteY0" fmla="*/ 553079 h 938209"/>
                  <a:gd name="connsiteX1" fmla="*/ 2265 w 636379"/>
                  <a:gd name="connsiteY1" fmla="*/ 656110 h 938209"/>
                  <a:gd name="connsiteX2" fmla="*/ 92417 w 636379"/>
                  <a:gd name="connsiteY2" fmla="*/ 862172 h 938209"/>
                  <a:gd name="connsiteX3" fmla="*/ 517420 w 636379"/>
                  <a:gd name="connsiteY3" fmla="*/ 913687 h 938209"/>
                  <a:gd name="connsiteX4" fmla="*/ 633330 w 636379"/>
                  <a:gd name="connsiteY4" fmla="*/ 488684 h 938209"/>
                  <a:gd name="connsiteX5" fmla="*/ 427268 w 636379"/>
                  <a:gd name="connsiteY5" fmla="*/ 334138 h 938209"/>
                  <a:gd name="connsiteX6" fmla="*/ 491662 w 636379"/>
                  <a:gd name="connsiteY6" fmla="*/ 153834 h 938209"/>
                  <a:gd name="connsiteX7" fmla="*/ 568936 w 636379"/>
                  <a:gd name="connsiteY7" fmla="*/ 37924 h 938209"/>
                  <a:gd name="connsiteX8" fmla="*/ 362874 w 636379"/>
                  <a:gd name="connsiteY8" fmla="*/ 12166 h 938209"/>
                  <a:gd name="connsiteX9" fmla="*/ 259843 w 636379"/>
                  <a:gd name="connsiteY9" fmla="*/ 218228 h 938209"/>
                  <a:gd name="connsiteX10" fmla="*/ 298479 w 636379"/>
                  <a:gd name="connsiteY10" fmla="*/ 462927 h 938209"/>
                  <a:gd name="connsiteX11" fmla="*/ 504541 w 636379"/>
                  <a:gd name="connsiteY11" fmla="*/ 578836 h 938209"/>
                  <a:gd name="connsiteX12" fmla="*/ 444305 w 636379"/>
                  <a:gd name="connsiteY12" fmla="*/ 806555 h 938209"/>
                  <a:gd name="connsiteX13" fmla="*/ 208327 w 636379"/>
                  <a:gd name="connsiteY13" fmla="*/ 797777 h 938209"/>
                  <a:gd name="connsiteX14" fmla="*/ 138677 w 636379"/>
                  <a:gd name="connsiteY14" fmla="*/ 703525 h 938209"/>
                  <a:gd name="connsiteX15" fmla="*/ 234085 w 636379"/>
                  <a:gd name="connsiteY15" fmla="*/ 617473 h 938209"/>
                  <a:gd name="connsiteX16" fmla="*/ 195448 w 636379"/>
                  <a:gd name="connsiteY16" fmla="*/ 553079 h 938209"/>
                  <a:gd name="connsiteX17" fmla="*/ 143933 w 636379"/>
                  <a:gd name="connsiteY17" fmla="*/ 553079 h 938209"/>
                  <a:gd name="connsiteX0" fmla="*/ 143933 w 641299"/>
                  <a:gd name="connsiteY0" fmla="*/ 553079 h 959825"/>
                  <a:gd name="connsiteX1" fmla="*/ 2265 w 641299"/>
                  <a:gd name="connsiteY1" fmla="*/ 656110 h 959825"/>
                  <a:gd name="connsiteX2" fmla="*/ 92417 w 641299"/>
                  <a:gd name="connsiteY2" fmla="*/ 862172 h 959825"/>
                  <a:gd name="connsiteX3" fmla="*/ 517420 w 641299"/>
                  <a:gd name="connsiteY3" fmla="*/ 913687 h 959825"/>
                  <a:gd name="connsiteX4" fmla="*/ 633330 w 641299"/>
                  <a:gd name="connsiteY4" fmla="*/ 488684 h 959825"/>
                  <a:gd name="connsiteX5" fmla="*/ 427268 w 641299"/>
                  <a:gd name="connsiteY5" fmla="*/ 334138 h 959825"/>
                  <a:gd name="connsiteX6" fmla="*/ 491662 w 641299"/>
                  <a:gd name="connsiteY6" fmla="*/ 153834 h 959825"/>
                  <a:gd name="connsiteX7" fmla="*/ 568936 w 641299"/>
                  <a:gd name="connsiteY7" fmla="*/ 37924 h 959825"/>
                  <a:gd name="connsiteX8" fmla="*/ 362874 w 641299"/>
                  <a:gd name="connsiteY8" fmla="*/ 12166 h 959825"/>
                  <a:gd name="connsiteX9" fmla="*/ 259843 w 641299"/>
                  <a:gd name="connsiteY9" fmla="*/ 218228 h 959825"/>
                  <a:gd name="connsiteX10" fmla="*/ 298479 w 641299"/>
                  <a:gd name="connsiteY10" fmla="*/ 462927 h 959825"/>
                  <a:gd name="connsiteX11" fmla="*/ 504541 w 641299"/>
                  <a:gd name="connsiteY11" fmla="*/ 578836 h 959825"/>
                  <a:gd name="connsiteX12" fmla="*/ 444305 w 641299"/>
                  <a:gd name="connsiteY12" fmla="*/ 806555 h 959825"/>
                  <a:gd name="connsiteX13" fmla="*/ 208327 w 641299"/>
                  <a:gd name="connsiteY13" fmla="*/ 797777 h 959825"/>
                  <a:gd name="connsiteX14" fmla="*/ 138677 w 641299"/>
                  <a:gd name="connsiteY14" fmla="*/ 703525 h 959825"/>
                  <a:gd name="connsiteX15" fmla="*/ 234085 w 641299"/>
                  <a:gd name="connsiteY15" fmla="*/ 617473 h 959825"/>
                  <a:gd name="connsiteX16" fmla="*/ 195448 w 641299"/>
                  <a:gd name="connsiteY16" fmla="*/ 553079 h 959825"/>
                  <a:gd name="connsiteX17" fmla="*/ 143933 w 641299"/>
                  <a:gd name="connsiteY17" fmla="*/ 553079 h 959825"/>
                  <a:gd name="connsiteX0" fmla="*/ 143933 w 640316"/>
                  <a:gd name="connsiteY0" fmla="*/ 553079 h 936125"/>
                  <a:gd name="connsiteX1" fmla="*/ 2265 w 640316"/>
                  <a:gd name="connsiteY1" fmla="*/ 656110 h 936125"/>
                  <a:gd name="connsiteX2" fmla="*/ 92417 w 640316"/>
                  <a:gd name="connsiteY2" fmla="*/ 862172 h 936125"/>
                  <a:gd name="connsiteX3" fmla="*/ 517420 w 640316"/>
                  <a:gd name="connsiteY3" fmla="*/ 913687 h 936125"/>
                  <a:gd name="connsiteX4" fmla="*/ 637431 w 640316"/>
                  <a:gd name="connsiteY4" fmla="*/ 517387 h 936125"/>
                  <a:gd name="connsiteX5" fmla="*/ 427268 w 640316"/>
                  <a:gd name="connsiteY5" fmla="*/ 334138 h 936125"/>
                  <a:gd name="connsiteX6" fmla="*/ 491662 w 640316"/>
                  <a:gd name="connsiteY6" fmla="*/ 153834 h 936125"/>
                  <a:gd name="connsiteX7" fmla="*/ 568936 w 640316"/>
                  <a:gd name="connsiteY7" fmla="*/ 37924 h 936125"/>
                  <a:gd name="connsiteX8" fmla="*/ 362874 w 640316"/>
                  <a:gd name="connsiteY8" fmla="*/ 12166 h 936125"/>
                  <a:gd name="connsiteX9" fmla="*/ 259843 w 640316"/>
                  <a:gd name="connsiteY9" fmla="*/ 218228 h 936125"/>
                  <a:gd name="connsiteX10" fmla="*/ 298479 w 640316"/>
                  <a:gd name="connsiteY10" fmla="*/ 462927 h 936125"/>
                  <a:gd name="connsiteX11" fmla="*/ 504541 w 640316"/>
                  <a:gd name="connsiteY11" fmla="*/ 578836 h 936125"/>
                  <a:gd name="connsiteX12" fmla="*/ 444305 w 640316"/>
                  <a:gd name="connsiteY12" fmla="*/ 806555 h 936125"/>
                  <a:gd name="connsiteX13" fmla="*/ 208327 w 640316"/>
                  <a:gd name="connsiteY13" fmla="*/ 797777 h 936125"/>
                  <a:gd name="connsiteX14" fmla="*/ 138677 w 640316"/>
                  <a:gd name="connsiteY14" fmla="*/ 703525 h 936125"/>
                  <a:gd name="connsiteX15" fmla="*/ 234085 w 640316"/>
                  <a:gd name="connsiteY15" fmla="*/ 617473 h 936125"/>
                  <a:gd name="connsiteX16" fmla="*/ 195448 w 640316"/>
                  <a:gd name="connsiteY16" fmla="*/ 553079 h 936125"/>
                  <a:gd name="connsiteX17" fmla="*/ 143933 w 640316"/>
                  <a:gd name="connsiteY17" fmla="*/ 553079 h 936125"/>
                  <a:gd name="connsiteX0" fmla="*/ 143933 w 655348"/>
                  <a:gd name="connsiteY0" fmla="*/ 553079 h 936125"/>
                  <a:gd name="connsiteX1" fmla="*/ 2265 w 655348"/>
                  <a:gd name="connsiteY1" fmla="*/ 656110 h 936125"/>
                  <a:gd name="connsiteX2" fmla="*/ 92417 w 655348"/>
                  <a:gd name="connsiteY2" fmla="*/ 862172 h 936125"/>
                  <a:gd name="connsiteX3" fmla="*/ 517420 w 655348"/>
                  <a:gd name="connsiteY3" fmla="*/ 913687 h 936125"/>
                  <a:gd name="connsiteX4" fmla="*/ 637431 w 655348"/>
                  <a:gd name="connsiteY4" fmla="*/ 517387 h 936125"/>
                  <a:gd name="connsiteX5" fmla="*/ 427268 w 655348"/>
                  <a:gd name="connsiteY5" fmla="*/ 334138 h 936125"/>
                  <a:gd name="connsiteX6" fmla="*/ 491662 w 655348"/>
                  <a:gd name="connsiteY6" fmla="*/ 153834 h 936125"/>
                  <a:gd name="connsiteX7" fmla="*/ 568936 w 655348"/>
                  <a:gd name="connsiteY7" fmla="*/ 37924 h 936125"/>
                  <a:gd name="connsiteX8" fmla="*/ 362874 w 655348"/>
                  <a:gd name="connsiteY8" fmla="*/ 12166 h 936125"/>
                  <a:gd name="connsiteX9" fmla="*/ 259843 w 655348"/>
                  <a:gd name="connsiteY9" fmla="*/ 218228 h 936125"/>
                  <a:gd name="connsiteX10" fmla="*/ 298479 w 655348"/>
                  <a:gd name="connsiteY10" fmla="*/ 462927 h 936125"/>
                  <a:gd name="connsiteX11" fmla="*/ 504541 w 655348"/>
                  <a:gd name="connsiteY11" fmla="*/ 578836 h 936125"/>
                  <a:gd name="connsiteX12" fmla="*/ 444305 w 655348"/>
                  <a:gd name="connsiteY12" fmla="*/ 806555 h 936125"/>
                  <a:gd name="connsiteX13" fmla="*/ 208327 w 655348"/>
                  <a:gd name="connsiteY13" fmla="*/ 797777 h 936125"/>
                  <a:gd name="connsiteX14" fmla="*/ 138677 w 655348"/>
                  <a:gd name="connsiteY14" fmla="*/ 703525 h 936125"/>
                  <a:gd name="connsiteX15" fmla="*/ 234085 w 655348"/>
                  <a:gd name="connsiteY15" fmla="*/ 617473 h 936125"/>
                  <a:gd name="connsiteX16" fmla="*/ 195448 w 655348"/>
                  <a:gd name="connsiteY16" fmla="*/ 553079 h 936125"/>
                  <a:gd name="connsiteX17" fmla="*/ 143933 w 655348"/>
                  <a:gd name="connsiteY17" fmla="*/ 553079 h 936125"/>
                  <a:gd name="connsiteX0" fmla="*/ 143933 w 642693"/>
                  <a:gd name="connsiteY0" fmla="*/ 553079 h 936125"/>
                  <a:gd name="connsiteX1" fmla="*/ 2265 w 642693"/>
                  <a:gd name="connsiteY1" fmla="*/ 656110 h 936125"/>
                  <a:gd name="connsiteX2" fmla="*/ 92417 w 642693"/>
                  <a:gd name="connsiteY2" fmla="*/ 862172 h 936125"/>
                  <a:gd name="connsiteX3" fmla="*/ 517420 w 642693"/>
                  <a:gd name="connsiteY3" fmla="*/ 913687 h 936125"/>
                  <a:gd name="connsiteX4" fmla="*/ 637431 w 642693"/>
                  <a:gd name="connsiteY4" fmla="*/ 517387 h 936125"/>
                  <a:gd name="connsiteX5" fmla="*/ 382163 w 642693"/>
                  <a:gd name="connsiteY5" fmla="*/ 395644 h 936125"/>
                  <a:gd name="connsiteX6" fmla="*/ 491662 w 642693"/>
                  <a:gd name="connsiteY6" fmla="*/ 153834 h 936125"/>
                  <a:gd name="connsiteX7" fmla="*/ 568936 w 642693"/>
                  <a:gd name="connsiteY7" fmla="*/ 37924 h 936125"/>
                  <a:gd name="connsiteX8" fmla="*/ 362874 w 642693"/>
                  <a:gd name="connsiteY8" fmla="*/ 12166 h 936125"/>
                  <a:gd name="connsiteX9" fmla="*/ 259843 w 642693"/>
                  <a:gd name="connsiteY9" fmla="*/ 218228 h 936125"/>
                  <a:gd name="connsiteX10" fmla="*/ 298479 w 642693"/>
                  <a:gd name="connsiteY10" fmla="*/ 462927 h 936125"/>
                  <a:gd name="connsiteX11" fmla="*/ 504541 w 642693"/>
                  <a:gd name="connsiteY11" fmla="*/ 578836 h 936125"/>
                  <a:gd name="connsiteX12" fmla="*/ 444305 w 642693"/>
                  <a:gd name="connsiteY12" fmla="*/ 806555 h 936125"/>
                  <a:gd name="connsiteX13" fmla="*/ 208327 w 642693"/>
                  <a:gd name="connsiteY13" fmla="*/ 797777 h 936125"/>
                  <a:gd name="connsiteX14" fmla="*/ 138677 w 642693"/>
                  <a:gd name="connsiteY14" fmla="*/ 703525 h 936125"/>
                  <a:gd name="connsiteX15" fmla="*/ 234085 w 642693"/>
                  <a:gd name="connsiteY15" fmla="*/ 617473 h 936125"/>
                  <a:gd name="connsiteX16" fmla="*/ 195448 w 642693"/>
                  <a:gd name="connsiteY16" fmla="*/ 553079 h 936125"/>
                  <a:gd name="connsiteX17" fmla="*/ 143933 w 642693"/>
                  <a:gd name="connsiteY17" fmla="*/ 553079 h 936125"/>
                  <a:gd name="connsiteX0" fmla="*/ 143933 w 666915"/>
                  <a:gd name="connsiteY0" fmla="*/ 553079 h 936125"/>
                  <a:gd name="connsiteX1" fmla="*/ 2265 w 666915"/>
                  <a:gd name="connsiteY1" fmla="*/ 656110 h 936125"/>
                  <a:gd name="connsiteX2" fmla="*/ 92417 w 666915"/>
                  <a:gd name="connsiteY2" fmla="*/ 862172 h 936125"/>
                  <a:gd name="connsiteX3" fmla="*/ 517420 w 666915"/>
                  <a:gd name="connsiteY3" fmla="*/ 913687 h 936125"/>
                  <a:gd name="connsiteX4" fmla="*/ 637431 w 666915"/>
                  <a:gd name="connsiteY4" fmla="*/ 517387 h 936125"/>
                  <a:gd name="connsiteX5" fmla="*/ 382163 w 666915"/>
                  <a:gd name="connsiteY5" fmla="*/ 395644 h 936125"/>
                  <a:gd name="connsiteX6" fmla="*/ 491662 w 666915"/>
                  <a:gd name="connsiteY6" fmla="*/ 153834 h 936125"/>
                  <a:gd name="connsiteX7" fmla="*/ 568936 w 666915"/>
                  <a:gd name="connsiteY7" fmla="*/ 37924 h 936125"/>
                  <a:gd name="connsiteX8" fmla="*/ 362874 w 666915"/>
                  <a:gd name="connsiteY8" fmla="*/ 12166 h 936125"/>
                  <a:gd name="connsiteX9" fmla="*/ 259843 w 666915"/>
                  <a:gd name="connsiteY9" fmla="*/ 218228 h 936125"/>
                  <a:gd name="connsiteX10" fmla="*/ 298479 w 666915"/>
                  <a:gd name="connsiteY10" fmla="*/ 462927 h 936125"/>
                  <a:gd name="connsiteX11" fmla="*/ 504541 w 666915"/>
                  <a:gd name="connsiteY11" fmla="*/ 578836 h 936125"/>
                  <a:gd name="connsiteX12" fmla="*/ 444305 w 666915"/>
                  <a:gd name="connsiteY12" fmla="*/ 806555 h 936125"/>
                  <a:gd name="connsiteX13" fmla="*/ 208327 w 666915"/>
                  <a:gd name="connsiteY13" fmla="*/ 797777 h 936125"/>
                  <a:gd name="connsiteX14" fmla="*/ 138677 w 666915"/>
                  <a:gd name="connsiteY14" fmla="*/ 703525 h 936125"/>
                  <a:gd name="connsiteX15" fmla="*/ 234085 w 666915"/>
                  <a:gd name="connsiteY15" fmla="*/ 617473 h 936125"/>
                  <a:gd name="connsiteX16" fmla="*/ 195448 w 666915"/>
                  <a:gd name="connsiteY16" fmla="*/ 553079 h 936125"/>
                  <a:gd name="connsiteX17" fmla="*/ 143933 w 666915"/>
                  <a:gd name="connsiteY17" fmla="*/ 553079 h 936125"/>
                  <a:gd name="connsiteX0" fmla="*/ 143933 w 676708"/>
                  <a:gd name="connsiteY0" fmla="*/ 553079 h 946885"/>
                  <a:gd name="connsiteX1" fmla="*/ 2265 w 676708"/>
                  <a:gd name="connsiteY1" fmla="*/ 656110 h 946885"/>
                  <a:gd name="connsiteX2" fmla="*/ 92417 w 676708"/>
                  <a:gd name="connsiteY2" fmla="*/ 862172 h 946885"/>
                  <a:gd name="connsiteX3" fmla="*/ 517420 w 676708"/>
                  <a:gd name="connsiteY3" fmla="*/ 913687 h 946885"/>
                  <a:gd name="connsiteX4" fmla="*/ 637431 w 676708"/>
                  <a:gd name="connsiteY4" fmla="*/ 517387 h 946885"/>
                  <a:gd name="connsiteX5" fmla="*/ 382163 w 676708"/>
                  <a:gd name="connsiteY5" fmla="*/ 395644 h 946885"/>
                  <a:gd name="connsiteX6" fmla="*/ 491662 w 676708"/>
                  <a:gd name="connsiteY6" fmla="*/ 153834 h 946885"/>
                  <a:gd name="connsiteX7" fmla="*/ 568936 w 676708"/>
                  <a:gd name="connsiteY7" fmla="*/ 37924 h 946885"/>
                  <a:gd name="connsiteX8" fmla="*/ 362874 w 676708"/>
                  <a:gd name="connsiteY8" fmla="*/ 12166 h 946885"/>
                  <a:gd name="connsiteX9" fmla="*/ 259843 w 676708"/>
                  <a:gd name="connsiteY9" fmla="*/ 218228 h 946885"/>
                  <a:gd name="connsiteX10" fmla="*/ 298479 w 676708"/>
                  <a:gd name="connsiteY10" fmla="*/ 462927 h 946885"/>
                  <a:gd name="connsiteX11" fmla="*/ 504541 w 676708"/>
                  <a:gd name="connsiteY11" fmla="*/ 578836 h 946885"/>
                  <a:gd name="connsiteX12" fmla="*/ 444305 w 676708"/>
                  <a:gd name="connsiteY12" fmla="*/ 806555 h 946885"/>
                  <a:gd name="connsiteX13" fmla="*/ 208327 w 676708"/>
                  <a:gd name="connsiteY13" fmla="*/ 797777 h 946885"/>
                  <a:gd name="connsiteX14" fmla="*/ 138677 w 676708"/>
                  <a:gd name="connsiteY14" fmla="*/ 703525 h 946885"/>
                  <a:gd name="connsiteX15" fmla="*/ 234085 w 676708"/>
                  <a:gd name="connsiteY15" fmla="*/ 617473 h 946885"/>
                  <a:gd name="connsiteX16" fmla="*/ 195448 w 676708"/>
                  <a:gd name="connsiteY16" fmla="*/ 553079 h 946885"/>
                  <a:gd name="connsiteX17" fmla="*/ 143933 w 676708"/>
                  <a:gd name="connsiteY17" fmla="*/ 553079 h 946885"/>
                  <a:gd name="connsiteX0" fmla="*/ 147640 w 680415"/>
                  <a:gd name="connsiteY0" fmla="*/ 553079 h 954651"/>
                  <a:gd name="connsiteX1" fmla="*/ 5972 w 680415"/>
                  <a:gd name="connsiteY1" fmla="*/ 656110 h 954651"/>
                  <a:gd name="connsiteX2" fmla="*/ 96124 w 680415"/>
                  <a:gd name="connsiteY2" fmla="*/ 862172 h 954651"/>
                  <a:gd name="connsiteX3" fmla="*/ 521127 w 680415"/>
                  <a:gd name="connsiteY3" fmla="*/ 913687 h 954651"/>
                  <a:gd name="connsiteX4" fmla="*/ 641138 w 680415"/>
                  <a:gd name="connsiteY4" fmla="*/ 517387 h 954651"/>
                  <a:gd name="connsiteX5" fmla="*/ 385870 w 680415"/>
                  <a:gd name="connsiteY5" fmla="*/ 395644 h 954651"/>
                  <a:gd name="connsiteX6" fmla="*/ 495369 w 680415"/>
                  <a:gd name="connsiteY6" fmla="*/ 153834 h 954651"/>
                  <a:gd name="connsiteX7" fmla="*/ 572643 w 680415"/>
                  <a:gd name="connsiteY7" fmla="*/ 37924 h 954651"/>
                  <a:gd name="connsiteX8" fmla="*/ 366581 w 680415"/>
                  <a:gd name="connsiteY8" fmla="*/ 12166 h 954651"/>
                  <a:gd name="connsiteX9" fmla="*/ 263550 w 680415"/>
                  <a:gd name="connsiteY9" fmla="*/ 218228 h 954651"/>
                  <a:gd name="connsiteX10" fmla="*/ 302186 w 680415"/>
                  <a:gd name="connsiteY10" fmla="*/ 462927 h 954651"/>
                  <a:gd name="connsiteX11" fmla="*/ 508248 w 680415"/>
                  <a:gd name="connsiteY11" fmla="*/ 578836 h 954651"/>
                  <a:gd name="connsiteX12" fmla="*/ 448012 w 680415"/>
                  <a:gd name="connsiteY12" fmla="*/ 806555 h 954651"/>
                  <a:gd name="connsiteX13" fmla="*/ 212034 w 680415"/>
                  <a:gd name="connsiteY13" fmla="*/ 797777 h 954651"/>
                  <a:gd name="connsiteX14" fmla="*/ 142384 w 680415"/>
                  <a:gd name="connsiteY14" fmla="*/ 703525 h 954651"/>
                  <a:gd name="connsiteX15" fmla="*/ 237792 w 680415"/>
                  <a:gd name="connsiteY15" fmla="*/ 617473 h 954651"/>
                  <a:gd name="connsiteX16" fmla="*/ 199155 w 680415"/>
                  <a:gd name="connsiteY16" fmla="*/ 553079 h 954651"/>
                  <a:gd name="connsiteX17" fmla="*/ 147640 w 680415"/>
                  <a:gd name="connsiteY17" fmla="*/ 553079 h 954651"/>
                  <a:gd name="connsiteX0" fmla="*/ 151271 w 684046"/>
                  <a:gd name="connsiteY0" fmla="*/ 553079 h 954651"/>
                  <a:gd name="connsiteX1" fmla="*/ 9603 w 684046"/>
                  <a:gd name="connsiteY1" fmla="*/ 656110 h 954651"/>
                  <a:gd name="connsiteX2" fmla="*/ 99755 w 684046"/>
                  <a:gd name="connsiteY2" fmla="*/ 862172 h 954651"/>
                  <a:gd name="connsiteX3" fmla="*/ 524758 w 684046"/>
                  <a:gd name="connsiteY3" fmla="*/ 913687 h 954651"/>
                  <a:gd name="connsiteX4" fmla="*/ 644769 w 684046"/>
                  <a:gd name="connsiteY4" fmla="*/ 517387 h 954651"/>
                  <a:gd name="connsiteX5" fmla="*/ 389501 w 684046"/>
                  <a:gd name="connsiteY5" fmla="*/ 395644 h 954651"/>
                  <a:gd name="connsiteX6" fmla="*/ 499000 w 684046"/>
                  <a:gd name="connsiteY6" fmla="*/ 153834 h 954651"/>
                  <a:gd name="connsiteX7" fmla="*/ 576274 w 684046"/>
                  <a:gd name="connsiteY7" fmla="*/ 37924 h 954651"/>
                  <a:gd name="connsiteX8" fmla="*/ 370212 w 684046"/>
                  <a:gd name="connsiteY8" fmla="*/ 12166 h 954651"/>
                  <a:gd name="connsiteX9" fmla="*/ 267181 w 684046"/>
                  <a:gd name="connsiteY9" fmla="*/ 218228 h 954651"/>
                  <a:gd name="connsiteX10" fmla="*/ 305817 w 684046"/>
                  <a:gd name="connsiteY10" fmla="*/ 462927 h 954651"/>
                  <a:gd name="connsiteX11" fmla="*/ 511879 w 684046"/>
                  <a:gd name="connsiteY11" fmla="*/ 578836 h 954651"/>
                  <a:gd name="connsiteX12" fmla="*/ 451643 w 684046"/>
                  <a:gd name="connsiteY12" fmla="*/ 806555 h 954651"/>
                  <a:gd name="connsiteX13" fmla="*/ 215665 w 684046"/>
                  <a:gd name="connsiteY13" fmla="*/ 797777 h 954651"/>
                  <a:gd name="connsiteX14" fmla="*/ 146015 w 684046"/>
                  <a:gd name="connsiteY14" fmla="*/ 703525 h 954651"/>
                  <a:gd name="connsiteX15" fmla="*/ 241423 w 684046"/>
                  <a:gd name="connsiteY15" fmla="*/ 617473 h 954651"/>
                  <a:gd name="connsiteX16" fmla="*/ 202786 w 684046"/>
                  <a:gd name="connsiteY16" fmla="*/ 553079 h 954651"/>
                  <a:gd name="connsiteX17" fmla="*/ 151271 w 684046"/>
                  <a:gd name="connsiteY17" fmla="*/ 553079 h 954651"/>
                  <a:gd name="connsiteX0" fmla="*/ 158317 w 691092"/>
                  <a:gd name="connsiteY0" fmla="*/ 553079 h 947386"/>
                  <a:gd name="connsiteX1" fmla="*/ 4348 w 691092"/>
                  <a:gd name="connsiteY1" fmla="*/ 639708 h 947386"/>
                  <a:gd name="connsiteX2" fmla="*/ 106801 w 691092"/>
                  <a:gd name="connsiteY2" fmla="*/ 862172 h 947386"/>
                  <a:gd name="connsiteX3" fmla="*/ 531804 w 691092"/>
                  <a:gd name="connsiteY3" fmla="*/ 913687 h 947386"/>
                  <a:gd name="connsiteX4" fmla="*/ 651815 w 691092"/>
                  <a:gd name="connsiteY4" fmla="*/ 517387 h 947386"/>
                  <a:gd name="connsiteX5" fmla="*/ 396547 w 691092"/>
                  <a:gd name="connsiteY5" fmla="*/ 395644 h 947386"/>
                  <a:gd name="connsiteX6" fmla="*/ 506046 w 691092"/>
                  <a:gd name="connsiteY6" fmla="*/ 153834 h 947386"/>
                  <a:gd name="connsiteX7" fmla="*/ 583320 w 691092"/>
                  <a:gd name="connsiteY7" fmla="*/ 37924 h 947386"/>
                  <a:gd name="connsiteX8" fmla="*/ 377258 w 691092"/>
                  <a:gd name="connsiteY8" fmla="*/ 12166 h 947386"/>
                  <a:gd name="connsiteX9" fmla="*/ 274227 w 691092"/>
                  <a:gd name="connsiteY9" fmla="*/ 218228 h 947386"/>
                  <a:gd name="connsiteX10" fmla="*/ 312863 w 691092"/>
                  <a:gd name="connsiteY10" fmla="*/ 462927 h 947386"/>
                  <a:gd name="connsiteX11" fmla="*/ 518925 w 691092"/>
                  <a:gd name="connsiteY11" fmla="*/ 578836 h 947386"/>
                  <a:gd name="connsiteX12" fmla="*/ 458689 w 691092"/>
                  <a:gd name="connsiteY12" fmla="*/ 806555 h 947386"/>
                  <a:gd name="connsiteX13" fmla="*/ 222711 w 691092"/>
                  <a:gd name="connsiteY13" fmla="*/ 797777 h 947386"/>
                  <a:gd name="connsiteX14" fmla="*/ 153061 w 691092"/>
                  <a:gd name="connsiteY14" fmla="*/ 703525 h 947386"/>
                  <a:gd name="connsiteX15" fmla="*/ 248469 w 691092"/>
                  <a:gd name="connsiteY15" fmla="*/ 617473 h 947386"/>
                  <a:gd name="connsiteX16" fmla="*/ 209832 w 691092"/>
                  <a:gd name="connsiteY16" fmla="*/ 553079 h 947386"/>
                  <a:gd name="connsiteX17" fmla="*/ 158317 w 691092"/>
                  <a:gd name="connsiteY17" fmla="*/ 553079 h 947386"/>
                  <a:gd name="connsiteX0" fmla="*/ 209968 w 691228"/>
                  <a:gd name="connsiteY0" fmla="*/ 553079 h 947386"/>
                  <a:gd name="connsiteX1" fmla="*/ 4484 w 691228"/>
                  <a:gd name="connsiteY1" fmla="*/ 639708 h 947386"/>
                  <a:gd name="connsiteX2" fmla="*/ 106937 w 691228"/>
                  <a:gd name="connsiteY2" fmla="*/ 862172 h 947386"/>
                  <a:gd name="connsiteX3" fmla="*/ 531940 w 691228"/>
                  <a:gd name="connsiteY3" fmla="*/ 913687 h 947386"/>
                  <a:gd name="connsiteX4" fmla="*/ 651951 w 691228"/>
                  <a:gd name="connsiteY4" fmla="*/ 517387 h 947386"/>
                  <a:gd name="connsiteX5" fmla="*/ 396683 w 691228"/>
                  <a:gd name="connsiteY5" fmla="*/ 395644 h 947386"/>
                  <a:gd name="connsiteX6" fmla="*/ 506182 w 691228"/>
                  <a:gd name="connsiteY6" fmla="*/ 153834 h 947386"/>
                  <a:gd name="connsiteX7" fmla="*/ 583456 w 691228"/>
                  <a:gd name="connsiteY7" fmla="*/ 37924 h 947386"/>
                  <a:gd name="connsiteX8" fmla="*/ 377394 w 691228"/>
                  <a:gd name="connsiteY8" fmla="*/ 12166 h 947386"/>
                  <a:gd name="connsiteX9" fmla="*/ 274363 w 691228"/>
                  <a:gd name="connsiteY9" fmla="*/ 218228 h 947386"/>
                  <a:gd name="connsiteX10" fmla="*/ 312999 w 691228"/>
                  <a:gd name="connsiteY10" fmla="*/ 462927 h 947386"/>
                  <a:gd name="connsiteX11" fmla="*/ 519061 w 691228"/>
                  <a:gd name="connsiteY11" fmla="*/ 578836 h 947386"/>
                  <a:gd name="connsiteX12" fmla="*/ 458825 w 691228"/>
                  <a:gd name="connsiteY12" fmla="*/ 806555 h 947386"/>
                  <a:gd name="connsiteX13" fmla="*/ 222847 w 691228"/>
                  <a:gd name="connsiteY13" fmla="*/ 797777 h 947386"/>
                  <a:gd name="connsiteX14" fmla="*/ 153197 w 691228"/>
                  <a:gd name="connsiteY14" fmla="*/ 703525 h 947386"/>
                  <a:gd name="connsiteX15" fmla="*/ 248605 w 691228"/>
                  <a:gd name="connsiteY15" fmla="*/ 617473 h 947386"/>
                  <a:gd name="connsiteX16" fmla="*/ 209968 w 691228"/>
                  <a:gd name="connsiteY16" fmla="*/ 553079 h 94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1228" h="947386">
                    <a:moveTo>
                      <a:pt x="209968" y="553079"/>
                    </a:moveTo>
                    <a:cubicBezTo>
                      <a:pt x="169281" y="556785"/>
                      <a:pt x="21656" y="588192"/>
                      <a:pt x="4484" y="639708"/>
                    </a:cubicBezTo>
                    <a:cubicBezTo>
                      <a:pt x="-12688" y="691224"/>
                      <a:pt x="19028" y="816509"/>
                      <a:pt x="106937" y="862172"/>
                    </a:cubicBezTo>
                    <a:cubicBezTo>
                      <a:pt x="194846" y="907835"/>
                      <a:pt x="383698" y="995754"/>
                      <a:pt x="531940" y="913687"/>
                    </a:cubicBezTo>
                    <a:cubicBezTo>
                      <a:pt x="680182" y="831620"/>
                      <a:pt x="736001" y="624229"/>
                      <a:pt x="651951" y="517387"/>
                    </a:cubicBezTo>
                    <a:cubicBezTo>
                      <a:pt x="567901" y="410545"/>
                      <a:pt x="420978" y="456236"/>
                      <a:pt x="396683" y="395644"/>
                    </a:cubicBezTo>
                    <a:cubicBezTo>
                      <a:pt x="372388" y="335052"/>
                      <a:pt x="475053" y="213454"/>
                      <a:pt x="506182" y="153834"/>
                    </a:cubicBezTo>
                    <a:cubicBezTo>
                      <a:pt x="537311" y="94214"/>
                      <a:pt x="604921" y="61535"/>
                      <a:pt x="583456" y="37924"/>
                    </a:cubicBezTo>
                    <a:cubicBezTo>
                      <a:pt x="561991" y="14313"/>
                      <a:pt x="428910" y="-17885"/>
                      <a:pt x="377394" y="12166"/>
                    </a:cubicBezTo>
                    <a:cubicBezTo>
                      <a:pt x="325879" y="42217"/>
                      <a:pt x="285095" y="143101"/>
                      <a:pt x="274363" y="218228"/>
                    </a:cubicBezTo>
                    <a:cubicBezTo>
                      <a:pt x="263631" y="293355"/>
                      <a:pt x="272216" y="402826"/>
                      <a:pt x="312999" y="462927"/>
                    </a:cubicBezTo>
                    <a:cubicBezTo>
                      <a:pt x="353782" y="523028"/>
                      <a:pt x="494757" y="521565"/>
                      <a:pt x="519061" y="578836"/>
                    </a:cubicBezTo>
                    <a:cubicBezTo>
                      <a:pt x="543365" y="636107"/>
                      <a:pt x="536897" y="733161"/>
                      <a:pt x="458825" y="806555"/>
                    </a:cubicBezTo>
                    <a:cubicBezTo>
                      <a:pt x="380753" y="879949"/>
                      <a:pt x="273785" y="814949"/>
                      <a:pt x="222847" y="797777"/>
                    </a:cubicBezTo>
                    <a:cubicBezTo>
                      <a:pt x="171909" y="780605"/>
                      <a:pt x="148904" y="733576"/>
                      <a:pt x="153197" y="703525"/>
                    </a:cubicBezTo>
                    <a:cubicBezTo>
                      <a:pt x="157490" y="673474"/>
                      <a:pt x="235726" y="643231"/>
                      <a:pt x="248605" y="617473"/>
                    </a:cubicBezTo>
                    <a:cubicBezTo>
                      <a:pt x="261484" y="591715"/>
                      <a:pt x="250655" y="549373"/>
                      <a:pt x="209968" y="5530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7AC4C"/>
                  </a:gs>
                  <a:gs pos="32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2405246" y="824101"/>
                <a:ext cx="1085992" cy="412271"/>
              </a:xfrm>
              <a:custGeom>
                <a:avLst/>
                <a:gdLst>
                  <a:gd name="connsiteX0" fmla="*/ 3103 w 1085992"/>
                  <a:gd name="connsiteY0" fmla="*/ 154693 h 412271"/>
                  <a:gd name="connsiteX1" fmla="*/ 544016 w 1085992"/>
                  <a:gd name="connsiteY1" fmla="*/ 147 h 412271"/>
                  <a:gd name="connsiteX2" fmla="*/ 1084929 w 1085992"/>
                  <a:gd name="connsiteY2" fmla="*/ 180451 h 412271"/>
                  <a:gd name="connsiteX3" fmla="*/ 672805 w 1085992"/>
                  <a:gd name="connsiteY3" fmla="*/ 412271 h 412271"/>
                  <a:gd name="connsiteX4" fmla="*/ 337954 w 1085992"/>
                  <a:gd name="connsiteY4" fmla="*/ 412271 h 412271"/>
                  <a:gd name="connsiteX5" fmla="*/ 3103 w 1085992"/>
                  <a:gd name="connsiteY5" fmla="*/ 154693 h 4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992" h="412271">
                    <a:moveTo>
                      <a:pt x="3103" y="154693"/>
                    </a:moveTo>
                    <a:cubicBezTo>
                      <a:pt x="37447" y="86006"/>
                      <a:pt x="363712" y="-4146"/>
                      <a:pt x="544016" y="147"/>
                    </a:cubicBezTo>
                    <a:cubicBezTo>
                      <a:pt x="724320" y="4440"/>
                      <a:pt x="1063464" y="111764"/>
                      <a:pt x="1084929" y="180451"/>
                    </a:cubicBezTo>
                    <a:cubicBezTo>
                      <a:pt x="1106394" y="249138"/>
                      <a:pt x="797301" y="373634"/>
                      <a:pt x="672805" y="412271"/>
                    </a:cubicBezTo>
                    <a:cubicBezTo>
                      <a:pt x="548309" y="450908"/>
                      <a:pt x="447424" y="450908"/>
                      <a:pt x="337954" y="412271"/>
                    </a:cubicBezTo>
                    <a:cubicBezTo>
                      <a:pt x="228484" y="373634"/>
                      <a:pt x="-31241" y="223380"/>
                      <a:pt x="3103" y="15469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6D78A"/>
                  </a:gs>
                  <a:gs pos="0">
                    <a:schemeClr val="accent6">
                      <a:lumMod val="50000"/>
                    </a:schemeClr>
                  </a:gs>
                  <a:gs pos="78000">
                    <a:srgbClr val="C7AC4C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rot="1475457">
            <a:off x="6282554" y="3806188"/>
            <a:ext cx="2409064" cy="1055434"/>
            <a:chOff x="395272" y="842064"/>
            <a:chExt cx="3988922" cy="1747585"/>
          </a:xfrm>
        </p:grpSpPr>
        <p:grpSp>
          <p:nvGrpSpPr>
            <p:cNvPr id="189" name="Group 188"/>
            <p:cNvGrpSpPr/>
            <p:nvPr/>
          </p:nvGrpSpPr>
          <p:grpSpPr>
            <a:xfrm rot="18566454">
              <a:off x="3676635" y="1848972"/>
              <a:ext cx="629132" cy="785987"/>
              <a:chOff x="2288674" y="3796282"/>
              <a:chExt cx="1096210" cy="1369516"/>
            </a:xfrm>
          </p:grpSpPr>
          <p:sp>
            <p:nvSpPr>
              <p:cNvPr id="190" name="Freeform 189"/>
              <p:cNvSpPr/>
              <p:nvPr/>
            </p:nvSpPr>
            <p:spPr>
              <a:xfrm>
                <a:off x="2288674" y="3796282"/>
                <a:ext cx="1096210" cy="1369516"/>
              </a:xfrm>
              <a:custGeom>
                <a:avLst/>
                <a:gdLst>
                  <a:gd name="connsiteX0" fmla="*/ 0 w 1096210"/>
                  <a:gd name="connsiteY0" fmla="*/ 112295 h 1331495"/>
                  <a:gd name="connsiteX1" fmla="*/ 187158 w 1096210"/>
                  <a:gd name="connsiteY1" fmla="*/ 1235242 h 1331495"/>
                  <a:gd name="connsiteX2" fmla="*/ 566821 w 1096210"/>
                  <a:gd name="connsiteY2" fmla="*/ 1331495 h 1331495"/>
                  <a:gd name="connsiteX3" fmla="*/ 957179 w 1096210"/>
                  <a:gd name="connsiteY3" fmla="*/ 1219200 h 1331495"/>
                  <a:gd name="connsiteX4" fmla="*/ 1096210 w 1096210"/>
                  <a:gd name="connsiteY4" fmla="*/ 144379 h 1331495"/>
                  <a:gd name="connsiteX5" fmla="*/ 545431 w 1096210"/>
                  <a:gd name="connsiteY5" fmla="*/ 0 h 1331495"/>
                  <a:gd name="connsiteX6" fmla="*/ 0 w 1096210"/>
                  <a:gd name="connsiteY6" fmla="*/ 112295 h 1331495"/>
                  <a:gd name="connsiteX0" fmla="*/ 0 w 1096210"/>
                  <a:gd name="connsiteY0" fmla="*/ 135621 h 1354821"/>
                  <a:gd name="connsiteX1" fmla="*/ 187158 w 1096210"/>
                  <a:gd name="connsiteY1" fmla="*/ 1258568 h 1354821"/>
                  <a:gd name="connsiteX2" fmla="*/ 566821 w 1096210"/>
                  <a:gd name="connsiteY2" fmla="*/ 1354821 h 1354821"/>
                  <a:gd name="connsiteX3" fmla="*/ 957179 w 1096210"/>
                  <a:gd name="connsiteY3" fmla="*/ 1242526 h 1354821"/>
                  <a:gd name="connsiteX4" fmla="*/ 1096210 w 1096210"/>
                  <a:gd name="connsiteY4" fmla="*/ 167705 h 1354821"/>
                  <a:gd name="connsiteX5" fmla="*/ 545431 w 1096210"/>
                  <a:gd name="connsiteY5" fmla="*/ 23326 h 1354821"/>
                  <a:gd name="connsiteX6" fmla="*/ 0 w 1096210"/>
                  <a:gd name="connsiteY6" fmla="*/ 135621 h 1354821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83926"/>
                  <a:gd name="connsiteX1" fmla="*/ 187158 w 1096210"/>
                  <a:gd name="connsiteY1" fmla="*/ 1258568 h 1383926"/>
                  <a:gd name="connsiteX2" fmla="*/ 566821 w 1096210"/>
                  <a:gd name="connsiteY2" fmla="*/ 1354821 h 1383926"/>
                  <a:gd name="connsiteX3" fmla="*/ 957179 w 1096210"/>
                  <a:gd name="connsiteY3" fmla="*/ 1242526 h 1383926"/>
                  <a:gd name="connsiteX4" fmla="*/ 1096210 w 1096210"/>
                  <a:gd name="connsiteY4" fmla="*/ 167705 h 1383926"/>
                  <a:gd name="connsiteX5" fmla="*/ 545431 w 1096210"/>
                  <a:gd name="connsiteY5" fmla="*/ 23326 h 1383926"/>
                  <a:gd name="connsiteX6" fmla="*/ 0 w 1096210"/>
                  <a:gd name="connsiteY6" fmla="*/ 135621 h 1383926"/>
                  <a:gd name="connsiteX0" fmla="*/ 0 w 1096210"/>
                  <a:gd name="connsiteY0" fmla="*/ 135621 h 1355400"/>
                  <a:gd name="connsiteX1" fmla="*/ 187158 w 1096210"/>
                  <a:gd name="connsiteY1" fmla="*/ 1258568 h 1355400"/>
                  <a:gd name="connsiteX2" fmla="*/ 566821 w 1096210"/>
                  <a:gd name="connsiteY2" fmla="*/ 1354821 h 1355400"/>
                  <a:gd name="connsiteX3" fmla="*/ 957179 w 1096210"/>
                  <a:gd name="connsiteY3" fmla="*/ 1242526 h 1355400"/>
                  <a:gd name="connsiteX4" fmla="*/ 1096210 w 1096210"/>
                  <a:gd name="connsiteY4" fmla="*/ 167705 h 1355400"/>
                  <a:gd name="connsiteX5" fmla="*/ 545431 w 1096210"/>
                  <a:gd name="connsiteY5" fmla="*/ 23326 h 1355400"/>
                  <a:gd name="connsiteX6" fmla="*/ 0 w 1096210"/>
                  <a:gd name="connsiteY6" fmla="*/ 135621 h 1355400"/>
                  <a:gd name="connsiteX0" fmla="*/ 0 w 1096210"/>
                  <a:gd name="connsiteY0" fmla="*/ 117846 h 1337625"/>
                  <a:gd name="connsiteX1" fmla="*/ 187158 w 1096210"/>
                  <a:gd name="connsiteY1" fmla="*/ 1240793 h 1337625"/>
                  <a:gd name="connsiteX2" fmla="*/ 566821 w 1096210"/>
                  <a:gd name="connsiteY2" fmla="*/ 1337046 h 1337625"/>
                  <a:gd name="connsiteX3" fmla="*/ 957179 w 1096210"/>
                  <a:gd name="connsiteY3" fmla="*/ 1224751 h 1337625"/>
                  <a:gd name="connsiteX4" fmla="*/ 1096210 w 1096210"/>
                  <a:gd name="connsiteY4" fmla="*/ 149930 h 1337625"/>
                  <a:gd name="connsiteX5" fmla="*/ 545431 w 1096210"/>
                  <a:gd name="connsiteY5" fmla="*/ 5551 h 1337625"/>
                  <a:gd name="connsiteX6" fmla="*/ 0 w 1096210"/>
                  <a:gd name="connsiteY6" fmla="*/ 117846 h 1337625"/>
                  <a:gd name="connsiteX0" fmla="*/ 0 w 1096210"/>
                  <a:gd name="connsiteY0" fmla="*/ 113514 h 1333293"/>
                  <a:gd name="connsiteX1" fmla="*/ 187158 w 1096210"/>
                  <a:gd name="connsiteY1" fmla="*/ 1236461 h 1333293"/>
                  <a:gd name="connsiteX2" fmla="*/ 566821 w 1096210"/>
                  <a:gd name="connsiteY2" fmla="*/ 1332714 h 1333293"/>
                  <a:gd name="connsiteX3" fmla="*/ 957179 w 1096210"/>
                  <a:gd name="connsiteY3" fmla="*/ 1220419 h 1333293"/>
                  <a:gd name="connsiteX4" fmla="*/ 1096210 w 1096210"/>
                  <a:gd name="connsiteY4" fmla="*/ 145598 h 1333293"/>
                  <a:gd name="connsiteX5" fmla="*/ 545431 w 1096210"/>
                  <a:gd name="connsiteY5" fmla="*/ 1219 h 1333293"/>
                  <a:gd name="connsiteX6" fmla="*/ 0 w 1096210"/>
                  <a:gd name="connsiteY6" fmla="*/ 113514 h 1333293"/>
                  <a:gd name="connsiteX0" fmla="*/ 0 w 1096210"/>
                  <a:gd name="connsiteY0" fmla="*/ 134282 h 1354061"/>
                  <a:gd name="connsiteX1" fmla="*/ 187158 w 1096210"/>
                  <a:gd name="connsiteY1" fmla="*/ 1257229 h 1354061"/>
                  <a:gd name="connsiteX2" fmla="*/ 566821 w 1096210"/>
                  <a:gd name="connsiteY2" fmla="*/ 1353482 h 1354061"/>
                  <a:gd name="connsiteX3" fmla="*/ 957179 w 1096210"/>
                  <a:gd name="connsiteY3" fmla="*/ 1241187 h 1354061"/>
                  <a:gd name="connsiteX4" fmla="*/ 1096210 w 1096210"/>
                  <a:gd name="connsiteY4" fmla="*/ 166366 h 1354061"/>
                  <a:gd name="connsiteX5" fmla="*/ 556125 w 1096210"/>
                  <a:gd name="connsiteY5" fmla="*/ 597 h 1354061"/>
                  <a:gd name="connsiteX6" fmla="*/ 0 w 1096210"/>
                  <a:gd name="connsiteY6" fmla="*/ 134282 h 1354061"/>
                  <a:gd name="connsiteX0" fmla="*/ 0 w 1096210"/>
                  <a:gd name="connsiteY0" fmla="*/ 134046 h 1353825"/>
                  <a:gd name="connsiteX1" fmla="*/ 187158 w 1096210"/>
                  <a:gd name="connsiteY1" fmla="*/ 1256993 h 1353825"/>
                  <a:gd name="connsiteX2" fmla="*/ 566821 w 1096210"/>
                  <a:gd name="connsiteY2" fmla="*/ 1353246 h 1353825"/>
                  <a:gd name="connsiteX3" fmla="*/ 957179 w 1096210"/>
                  <a:gd name="connsiteY3" fmla="*/ 1240951 h 1353825"/>
                  <a:gd name="connsiteX4" fmla="*/ 1096210 w 1096210"/>
                  <a:gd name="connsiteY4" fmla="*/ 166130 h 1353825"/>
                  <a:gd name="connsiteX5" fmla="*/ 556125 w 1096210"/>
                  <a:gd name="connsiteY5" fmla="*/ 361 h 1353825"/>
                  <a:gd name="connsiteX6" fmla="*/ 0 w 1096210"/>
                  <a:gd name="connsiteY6" fmla="*/ 134046 h 1353825"/>
                  <a:gd name="connsiteX0" fmla="*/ 0 w 1096210"/>
                  <a:gd name="connsiteY0" fmla="*/ 134046 h 1369526"/>
                  <a:gd name="connsiteX1" fmla="*/ 187158 w 1096210"/>
                  <a:gd name="connsiteY1" fmla="*/ 1256993 h 1369526"/>
                  <a:gd name="connsiteX2" fmla="*/ 582863 w 1096210"/>
                  <a:gd name="connsiteY2" fmla="*/ 1369288 h 1369526"/>
                  <a:gd name="connsiteX3" fmla="*/ 957179 w 1096210"/>
                  <a:gd name="connsiteY3" fmla="*/ 1240951 h 1369526"/>
                  <a:gd name="connsiteX4" fmla="*/ 1096210 w 1096210"/>
                  <a:gd name="connsiteY4" fmla="*/ 166130 h 1369526"/>
                  <a:gd name="connsiteX5" fmla="*/ 556125 w 1096210"/>
                  <a:gd name="connsiteY5" fmla="*/ 361 h 1369526"/>
                  <a:gd name="connsiteX6" fmla="*/ 0 w 1096210"/>
                  <a:gd name="connsiteY6" fmla="*/ 134046 h 1369526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56125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3685 h 1369165"/>
                  <a:gd name="connsiteX1" fmla="*/ 187158 w 1096210"/>
                  <a:gd name="connsiteY1" fmla="*/ 1256632 h 1369165"/>
                  <a:gd name="connsiteX2" fmla="*/ 582863 w 1096210"/>
                  <a:gd name="connsiteY2" fmla="*/ 1368927 h 1369165"/>
                  <a:gd name="connsiteX3" fmla="*/ 957179 w 1096210"/>
                  <a:gd name="connsiteY3" fmla="*/ 1240590 h 1369165"/>
                  <a:gd name="connsiteX4" fmla="*/ 1096210 w 1096210"/>
                  <a:gd name="connsiteY4" fmla="*/ 165769 h 1369165"/>
                  <a:gd name="connsiteX5" fmla="*/ 572167 w 1096210"/>
                  <a:gd name="connsiteY5" fmla="*/ 0 h 1369165"/>
                  <a:gd name="connsiteX6" fmla="*/ 0 w 1096210"/>
                  <a:gd name="connsiteY6" fmla="*/ 133685 h 1369165"/>
                  <a:gd name="connsiteX0" fmla="*/ 0 w 1096210"/>
                  <a:gd name="connsiteY0" fmla="*/ 134036 h 1369516"/>
                  <a:gd name="connsiteX1" fmla="*/ 187158 w 1096210"/>
                  <a:gd name="connsiteY1" fmla="*/ 1256983 h 1369516"/>
                  <a:gd name="connsiteX2" fmla="*/ 582863 w 1096210"/>
                  <a:gd name="connsiteY2" fmla="*/ 1369278 h 1369516"/>
                  <a:gd name="connsiteX3" fmla="*/ 957179 w 1096210"/>
                  <a:gd name="connsiteY3" fmla="*/ 1240941 h 1369516"/>
                  <a:gd name="connsiteX4" fmla="*/ 1096210 w 1096210"/>
                  <a:gd name="connsiteY4" fmla="*/ 166120 h 1369516"/>
                  <a:gd name="connsiteX5" fmla="*/ 572167 w 1096210"/>
                  <a:gd name="connsiteY5" fmla="*/ 351 h 1369516"/>
                  <a:gd name="connsiteX6" fmla="*/ 0 w 1096210"/>
                  <a:gd name="connsiteY6" fmla="*/ 134036 h 136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0" h="1369516">
                    <a:moveTo>
                      <a:pt x="0" y="134036"/>
                    </a:moveTo>
                    <a:lnTo>
                      <a:pt x="187158" y="1256983"/>
                    </a:lnTo>
                    <a:cubicBezTo>
                      <a:pt x="324407" y="1353235"/>
                      <a:pt x="454526" y="1371952"/>
                      <a:pt x="582863" y="1369278"/>
                    </a:cubicBezTo>
                    <a:cubicBezTo>
                      <a:pt x="711200" y="1366604"/>
                      <a:pt x="831516" y="1347888"/>
                      <a:pt x="957179" y="1240941"/>
                    </a:cubicBezTo>
                    <a:lnTo>
                      <a:pt x="1096210" y="166120"/>
                    </a:lnTo>
                    <a:cubicBezTo>
                      <a:pt x="1086405" y="107299"/>
                      <a:pt x="786953" y="5698"/>
                      <a:pt x="572167" y="351"/>
                    </a:cubicBezTo>
                    <a:cubicBezTo>
                      <a:pt x="357381" y="-4996"/>
                      <a:pt x="11587" y="51152"/>
                      <a:pt x="0" y="134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483283" y="4901320"/>
                <a:ext cx="748431" cy="2531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lumMod val="75000"/>
                      <a:alpha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3" name="Oval 192"/>
            <p:cNvSpPr/>
            <p:nvPr/>
          </p:nvSpPr>
          <p:spPr>
            <a:xfrm rot="951870">
              <a:off x="3544923" y="1853089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 rot="18566454">
              <a:off x="3707650" y="1920620"/>
              <a:ext cx="629133" cy="708925"/>
              <a:chOff x="2288673" y="3935662"/>
              <a:chExt cx="1096211" cy="1235242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2288673" y="3935662"/>
                <a:ext cx="1096211" cy="1235242"/>
              </a:xfrm>
              <a:custGeom>
                <a:avLst/>
                <a:gdLst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45754 h 1280996"/>
                  <a:gd name="connsiteX1" fmla="*/ 181811 w 1101558"/>
                  <a:gd name="connsiteY1" fmla="*/ 1158007 h 1280996"/>
                  <a:gd name="connsiteX2" fmla="*/ 566821 w 1101558"/>
                  <a:gd name="connsiteY2" fmla="*/ 1280996 h 1280996"/>
                  <a:gd name="connsiteX3" fmla="*/ 951832 w 1101558"/>
                  <a:gd name="connsiteY3" fmla="*/ 1152659 h 1280996"/>
                  <a:gd name="connsiteX4" fmla="*/ 1101558 w 1101558"/>
                  <a:gd name="connsiteY4" fmla="*/ 83186 h 1280996"/>
                  <a:gd name="connsiteX5" fmla="*/ 572168 w 1101558"/>
                  <a:gd name="connsiteY5" fmla="*/ 200828 h 1280996"/>
                  <a:gd name="connsiteX6" fmla="*/ 0 w 1101558"/>
                  <a:gd name="connsiteY6" fmla="*/ 45754 h 1280996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35242"/>
                  <a:gd name="connsiteX1" fmla="*/ 181811 w 1101558"/>
                  <a:gd name="connsiteY1" fmla="*/ 1112253 h 1235242"/>
                  <a:gd name="connsiteX2" fmla="*/ 566821 w 1101558"/>
                  <a:gd name="connsiteY2" fmla="*/ 1235242 h 1235242"/>
                  <a:gd name="connsiteX3" fmla="*/ 951832 w 1101558"/>
                  <a:gd name="connsiteY3" fmla="*/ 1106905 h 1235242"/>
                  <a:gd name="connsiteX4" fmla="*/ 1101558 w 1101558"/>
                  <a:gd name="connsiteY4" fmla="*/ 37432 h 1235242"/>
                  <a:gd name="connsiteX5" fmla="*/ 572168 w 1101558"/>
                  <a:gd name="connsiteY5" fmla="*/ 155074 h 1235242"/>
                  <a:gd name="connsiteX6" fmla="*/ 0 w 1101558"/>
                  <a:gd name="connsiteY6" fmla="*/ 0 h 1235242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52098"/>
                  <a:gd name="connsiteX1" fmla="*/ 181811 w 1101558"/>
                  <a:gd name="connsiteY1" fmla="*/ 1112253 h 1252098"/>
                  <a:gd name="connsiteX2" fmla="*/ 566821 w 1101558"/>
                  <a:gd name="connsiteY2" fmla="*/ 1235242 h 1252098"/>
                  <a:gd name="connsiteX3" fmla="*/ 951832 w 1101558"/>
                  <a:gd name="connsiteY3" fmla="*/ 1106905 h 1252098"/>
                  <a:gd name="connsiteX4" fmla="*/ 1101558 w 1101558"/>
                  <a:gd name="connsiteY4" fmla="*/ 37432 h 1252098"/>
                  <a:gd name="connsiteX5" fmla="*/ 572168 w 1101558"/>
                  <a:gd name="connsiteY5" fmla="*/ 155074 h 1252098"/>
                  <a:gd name="connsiteX6" fmla="*/ 0 w 1101558"/>
                  <a:gd name="connsiteY6" fmla="*/ 0 h 1252098"/>
                  <a:gd name="connsiteX0" fmla="*/ 0 w 1101558"/>
                  <a:gd name="connsiteY0" fmla="*/ 0 h 1235295"/>
                  <a:gd name="connsiteX1" fmla="*/ 181811 w 1101558"/>
                  <a:gd name="connsiteY1" fmla="*/ 1112253 h 1235295"/>
                  <a:gd name="connsiteX2" fmla="*/ 566821 w 1101558"/>
                  <a:gd name="connsiteY2" fmla="*/ 1235242 h 1235295"/>
                  <a:gd name="connsiteX3" fmla="*/ 951832 w 1101558"/>
                  <a:gd name="connsiteY3" fmla="*/ 1106905 h 1235295"/>
                  <a:gd name="connsiteX4" fmla="*/ 1101558 w 1101558"/>
                  <a:gd name="connsiteY4" fmla="*/ 37432 h 1235295"/>
                  <a:gd name="connsiteX5" fmla="*/ 572168 w 1101558"/>
                  <a:gd name="connsiteY5" fmla="*/ 155074 h 1235295"/>
                  <a:gd name="connsiteX6" fmla="*/ 0 w 1101558"/>
                  <a:gd name="connsiteY6" fmla="*/ 0 h 1235295"/>
                  <a:gd name="connsiteX0" fmla="*/ 0 w 1096211"/>
                  <a:gd name="connsiteY0" fmla="*/ 0 h 1235295"/>
                  <a:gd name="connsiteX1" fmla="*/ 181811 w 1096211"/>
                  <a:gd name="connsiteY1" fmla="*/ 1112253 h 1235295"/>
                  <a:gd name="connsiteX2" fmla="*/ 566821 w 1096211"/>
                  <a:gd name="connsiteY2" fmla="*/ 1235242 h 1235295"/>
                  <a:gd name="connsiteX3" fmla="*/ 951832 w 1096211"/>
                  <a:gd name="connsiteY3" fmla="*/ 1106905 h 1235295"/>
                  <a:gd name="connsiteX4" fmla="*/ 1096211 w 1096211"/>
                  <a:gd name="connsiteY4" fmla="*/ 48126 h 1235295"/>
                  <a:gd name="connsiteX5" fmla="*/ 572168 w 1096211"/>
                  <a:gd name="connsiteY5" fmla="*/ 155074 h 1235295"/>
                  <a:gd name="connsiteX6" fmla="*/ 0 w 1096211"/>
                  <a:gd name="connsiteY6" fmla="*/ 0 h 1235295"/>
                  <a:gd name="connsiteX0" fmla="*/ 0 w 1096211"/>
                  <a:gd name="connsiteY0" fmla="*/ 0 h 1235242"/>
                  <a:gd name="connsiteX1" fmla="*/ 181811 w 1096211"/>
                  <a:gd name="connsiteY1" fmla="*/ 1112253 h 1235242"/>
                  <a:gd name="connsiteX2" fmla="*/ 566821 w 1096211"/>
                  <a:gd name="connsiteY2" fmla="*/ 1235242 h 1235242"/>
                  <a:gd name="connsiteX3" fmla="*/ 962527 w 1096211"/>
                  <a:gd name="connsiteY3" fmla="*/ 1112252 h 1235242"/>
                  <a:gd name="connsiteX4" fmla="*/ 1096211 w 1096211"/>
                  <a:gd name="connsiteY4" fmla="*/ 48126 h 1235242"/>
                  <a:gd name="connsiteX5" fmla="*/ 572168 w 1096211"/>
                  <a:gd name="connsiteY5" fmla="*/ 155074 h 1235242"/>
                  <a:gd name="connsiteX6" fmla="*/ 0 w 1096211"/>
                  <a:gd name="connsiteY6" fmla="*/ 0 h 12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211" h="1235242">
                    <a:moveTo>
                      <a:pt x="0" y="0"/>
                    </a:moveTo>
                    <a:lnTo>
                      <a:pt x="181811" y="1112253"/>
                    </a:lnTo>
                    <a:cubicBezTo>
                      <a:pt x="286976" y="1227221"/>
                      <a:pt x="436702" y="1235242"/>
                      <a:pt x="566821" y="1235242"/>
                    </a:cubicBezTo>
                    <a:cubicBezTo>
                      <a:pt x="696940" y="1235242"/>
                      <a:pt x="814583" y="1231676"/>
                      <a:pt x="962527" y="1112252"/>
                    </a:cubicBezTo>
                    <a:lnTo>
                      <a:pt x="1096211" y="48126"/>
                    </a:lnTo>
                    <a:cubicBezTo>
                      <a:pt x="1075713" y="135467"/>
                      <a:pt x="754870" y="163095"/>
                      <a:pt x="572168" y="155074"/>
                    </a:cubicBezTo>
                    <a:cubicBezTo>
                      <a:pt x="389466" y="147053"/>
                      <a:pt x="38323" y="15061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E9EFF">
                      <a:alpha val="50000"/>
                    </a:srgbClr>
                  </a:gs>
                  <a:gs pos="39999">
                    <a:srgbClr val="85C2FF">
                      <a:alpha val="50000"/>
                    </a:srgbClr>
                  </a:gs>
                  <a:gs pos="100000">
                    <a:srgbClr val="C4D6EB">
                      <a:alpha val="5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2667000" y="4228346"/>
                <a:ext cx="602389" cy="600578"/>
                <a:chOff x="831552" y="4446955"/>
                <a:chExt cx="716342" cy="714189"/>
              </a:xfrm>
              <a:solidFill>
                <a:schemeClr val="bg2">
                  <a:lumMod val="20000"/>
                  <a:lumOff val="80000"/>
                </a:schemeClr>
              </a:solidFill>
            </p:grpSpPr>
            <p:sp>
              <p:nvSpPr>
                <p:cNvPr id="198" name="Freeform 197"/>
                <p:cNvSpPr/>
                <p:nvPr/>
              </p:nvSpPr>
              <p:spPr>
                <a:xfrm>
                  <a:off x="989556" y="4488566"/>
                  <a:ext cx="241234" cy="233746"/>
                </a:xfrm>
                <a:custGeom>
                  <a:avLst/>
                  <a:gdLst>
                    <a:gd name="connsiteX0" fmla="*/ 2834 w 244068"/>
                    <a:gd name="connsiteY0" fmla="*/ 155459 h 235626"/>
                    <a:gd name="connsiteX1" fmla="*/ 156278 w 244068"/>
                    <a:gd name="connsiteY1" fmla="*/ 233746 h 235626"/>
                    <a:gd name="connsiteX2" fmla="*/ 243960 w 244068"/>
                    <a:gd name="connsiteY2" fmla="*/ 77171 h 235626"/>
                    <a:gd name="connsiteX3" fmla="*/ 171936 w 244068"/>
                    <a:gd name="connsiteY3" fmla="*/ 2015 h 235626"/>
                    <a:gd name="connsiteX4" fmla="*/ 65464 w 244068"/>
                    <a:gd name="connsiteY4" fmla="*/ 33330 h 235626"/>
                    <a:gd name="connsiteX5" fmla="*/ 2834 w 244068"/>
                    <a:gd name="connsiteY5" fmla="*/ 155459 h 235626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84 w 241318"/>
                    <a:gd name="connsiteY0" fmla="*/ 155459 h 235712"/>
                    <a:gd name="connsiteX1" fmla="*/ 153528 w 241318"/>
                    <a:gd name="connsiteY1" fmla="*/ 233746 h 235712"/>
                    <a:gd name="connsiteX2" fmla="*/ 241210 w 241318"/>
                    <a:gd name="connsiteY2" fmla="*/ 77171 h 235712"/>
                    <a:gd name="connsiteX3" fmla="*/ 169186 w 241318"/>
                    <a:gd name="connsiteY3" fmla="*/ 2015 h 235712"/>
                    <a:gd name="connsiteX4" fmla="*/ 62714 w 241318"/>
                    <a:gd name="connsiteY4" fmla="*/ 33330 h 235712"/>
                    <a:gd name="connsiteX5" fmla="*/ 84 w 241318"/>
                    <a:gd name="connsiteY5" fmla="*/ 155459 h 235712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5626"/>
                    <a:gd name="connsiteX1" fmla="*/ 153444 w 241234"/>
                    <a:gd name="connsiteY1" fmla="*/ 233746 h 235626"/>
                    <a:gd name="connsiteX2" fmla="*/ 241126 w 241234"/>
                    <a:gd name="connsiteY2" fmla="*/ 77171 h 235626"/>
                    <a:gd name="connsiteX3" fmla="*/ 169102 w 241234"/>
                    <a:gd name="connsiteY3" fmla="*/ 2015 h 235626"/>
                    <a:gd name="connsiteX4" fmla="*/ 62630 w 241234"/>
                    <a:gd name="connsiteY4" fmla="*/ 33330 h 235626"/>
                    <a:gd name="connsiteX5" fmla="*/ 0 w 241234"/>
                    <a:gd name="connsiteY5" fmla="*/ 155459 h 23562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  <a:gd name="connsiteX0" fmla="*/ 0 w 241234"/>
                    <a:gd name="connsiteY0" fmla="*/ 155459 h 233746"/>
                    <a:gd name="connsiteX1" fmla="*/ 153444 w 241234"/>
                    <a:gd name="connsiteY1" fmla="*/ 233746 h 233746"/>
                    <a:gd name="connsiteX2" fmla="*/ 241126 w 241234"/>
                    <a:gd name="connsiteY2" fmla="*/ 77171 h 233746"/>
                    <a:gd name="connsiteX3" fmla="*/ 169102 w 241234"/>
                    <a:gd name="connsiteY3" fmla="*/ 2015 h 233746"/>
                    <a:gd name="connsiteX4" fmla="*/ 62630 w 241234"/>
                    <a:gd name="connsiteY4" fmla="*/ 33330 h 233746"/>
                    <a:gd name="connsiteX5" fmla="*/ 0 w 241234"/>
                    <a:gd name="connsiteY5" fmla="*/ 155459 h 23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234" h="233746">
                      <a:moveTo>
                        <a:pt x="0" y="155459"/>
                      </a:moveTo>
                      <a:cubicBezTo>
                        <a:pt x="40188" y="188862"/>
                        <a:pt x="106993" y="209216"/>
                        <a:pt x="153444" y="233746"/>
                      </a:cubicBezTo>
                      <a:cubicBezTo>
                        <a:pt x="190501" y="179988"/>
                        <a:pt x="210900" y="146478"/>
                        <a:pt x="241126" y="77171"/>
                      </a:cubicBezTo>
                      <a:cubicBezTo>
                        <a:pt x="243736" y="38549"/>
                        <a:pt x="198851" y="9322"/>
                        <a:pt x="169102" y="2015"/>
                      </a:cubicBezTo>
                      <a:cubicBezTo>
                        <a:pt x="139353" y="-5292"/>
                        <a:pt x="91335" y="7756"/>
                        <a:pt x="62630" y="33330"/>
                      </a:cubicBezTo>
                      <a:cubicBezTo>
                        <a:pt x="33925" y="58904"/>
                        <a:pt x="3653" y="118924"/>
                        <a:pt x="0" y="1554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1190561" y="4446955"/>
                  <a:ext cx="297640" cy="223235"/>
                </a:xfrm>
                <a:custGeom>
                  <a:avLst/>
                  <a:gdLst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57"/>
                    <a:gd name="connsiteY0" fmla="*/ 17648 h 224870"/>
                    <a:gd name="connsiteX1" fmla="*/ 63591 w 299957"/>
                    <a:gd name="connsiteY1" fmla="*/ 57538 h 224870"/>
                    <a:gd name="connsiteX2" fmla="*/ 128029 w 299957"/>
                    <a:gd name="connsiteY2" fmla="*/ 177208 h 224870"/>
                    <a:gd name="connsiteX3" fmla="*/ 63591 w 299957"/>
                    <a:gd name="connsiteY3" fmla="*/ 223235 h 224870"/>
                    <a:gd name="connsiteX4" fmla="*/ 220082 w 299957"/>
                    <a:gd name="connsiteY4" fmla="*/ 198687 h 224870"/>
                    <a:gd name="connsiteX5" fmla="*/ 299862 w 299957"/>
                    <a:gd name="connsiteY5" fmla="*/ 54470 h 224870"/>
                    <a:gd name="connsiteX6" fmla="*/ 235425 w 299957"/>
                    <a:gd name="connsiteY6" fmla="*/ 109702 h 224870"/>
                    <a:gd name="connsiteX7" fmla="*/ 195535 w 299957"/>
                    <a:gd name="connsiteY7" fmla="*/ 11511 h 224870"/>
                    <a:gd name="connsiteX8" fmla="*/ 146440 w 299957"/>
                    <a:gd name="connsiteY8" fmla="*/ 2306 h 224870"/>
                    <a:gd name="connsiteX9" fmla="*/ 2222 w 299957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963"/>
                    <a:gd name="connsiteY0" fmla="*/ 17648 h 224870"/>
                    <a:gd name="connsiteX1" fmla="*/ 63591 w 299963"/>
                    <a:gd name="connsiteY1" fmla="*/ 57538 h 224870"/>
                    <a:gd name="connsiteX2" fmla="*/ 128029 w 299963"/>
                    <a:gd name="connsiteY2" fmla="*/ 177208 h 224870"/>
                    <a:gd name="connsiteX3" fmla="*/ 63591 w 299963"/>
                    <a:gd name="connsiteY3" fmla="*/ 223235 h 224870"/>
                    <a:gd name="connsiteX4" fmla="*/ 220082 w 299963"/>
                    <a:gd name="connsiteY4" fmla="*/ 198687 h 224870"/>
                    <a:gd name="connsiteX5" fmla="*/ 299862 w 299963"/>
                    <a:gd name="connsiteY5" fmla="*/ 54470 h 224870"/>
                    <a:gd name="connsiteX6" fmla="*/ 235425 w 299963"/>
                    <a:gd name="connsiteY6" fmla="*/ 109702 h 224870"/>
                    <a:gd name="connsiteX7" fmla="*/ 195535 w 299963"/>
                    <a:gd name="connsiteY7" fmla="*/ 11511 h 224870"/>
                    <a:gd name="connsiteX8" fmla="*/ 146440 w 299963"/>
                    <a:gd name="connsiteY8" fmla="*/ 2306 h 224870"/>
                    <a:gd name="connsiteX9" fmla="*/ 2222 w 299963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4870"/>
                    <a:gd name="connsiteX1" fmla="*/ 63591 w 299862"/>
                    <a:gd name="connsiteY1" fmla="*/ 57538 h 224870"/>
                    <a:gd name="connsiteX2" fmla="*/ 128029 w 299862"/>
                    <a:gd name="connsiteY2" fmla="*/ 177208 h 224870"/>
                    <a:gd name="connsiteX3" fmla="*/ 63591 w 299862"/>
                    <a:gd name="connsiteY3" fmla="*/ 223235 h 224870"/>
                    <a:gd name="connsiteX4" fmla="*/ 220082 w 299862"/>
                    <a:gd name="connsiteY4" fmla="*/ 198687 h 224870"/>
                    <a:gd name="connsiteX5" fmla="*/ 299862 w 299862"/>
                    <a:gd name="connsiteY5" fmla="*/ 54470 h 224870"/>
                    <a:gd name="connsiteX6" fmla="*/ 235425 w 299862"/>
                    <a:gd name="connsiteY6" fmla="*/ 109702 h 224870"/>
                    <a:gd name="connsiteX7" fmla="*/ 195535 w 299862"/>
                    <a:gd name="connsiteY7" fmla="*/ 11511 h 224870"/>
                    <a:gd name="connsiteX8" fmla="*/ 146440 w 299862"/>
                    <a:gd name="connsiteY8" fmla="*/ 2306 h 224870"/>
                    <a:gd name="connsiteX9" fmla="*/ 2222 w 299862"/>
                    <a:gd name="connsiteY9" fmla="*/ 17648 h 22487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690"/>
                    <a:gd name="connsiteX1" fmla="*/ 63591 w 299862"/>
                    <a:gd name="connsiteY1" fmla="*/ 57538 h 223690"/>
                    <a:gd name="connsiteX2" fmla="*/ 128029 w 299862"/>
                    <a:gd name="connsiteY2" fmla="*/ 177208 h 223690"/>
                    <a:gd name="connsiteX3" fmla="*/ 63591 w 299862"/>
                    <a:gd name="connsiteY3" fmla="*/ 223235 h 223690"/>
                    <a:gd name="connsiteX4" fmla="*/ 220082 w 299862"/>
                    <a:gd name="connsiteY4" fmla="*/ 198687 h 223690"/>
                    <a:gd name="connsiteX5" fmla="*/ 299862 w 299862"/>
                    <a:gd name="connsiteY5" fmla="*/ 54470 h 223690"/>
                    <a:gd name="connsiteX6" fmla="*/ 235425 w 299862"/>
                    <a:gd name="connsiteY6" fmla="*/ 109702 h 223690"/>
                    <a:gd name="connsiteX7" fmla="*/ 195535 w 299862"/>
                    <a:gd name="connsiteY7" fmla="*/ 11511 h 223690"/>
                    <a:gd name="connsiteX8" fmla="*/ 146440 w 299862"/>
                    <a:gd name="connsiteY8" fmla="*/ 2306 h 223690"/>
                    <a:gd name="connsiteX9" fmla="*/ 2222 w 299862"/>
                    <a:gd name="connsiteY9" fmla="*/ 17648 h 223690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2222 w 299862"/>
                    <a:gd name="connsiteY0" fmla="*/ 17648 h 223235"/>
                    <a:gd name="connsiteX1" fmla="*/ 63591 w 299862"/>
                    <a:gd name="connsiteY1" fmla="*/ 57538 h 223235"/>
                    <a:gd name="connsiteX2" fmla="*/ 128029 w 299862"/>
                    <a:gd name="connsiteY2" fmla="*/ 177208 h 223235"/>
                    <a:gd name="connsiteX3" fmla="*/ 63591 w 299862"/>
                    <a:gd name="connsiteY3" fmla="*/ 223235 h 223235"/>
                    <a:gd name="connsiteX4" fmla="*/ 220082 w 299862"/>
                    <a:gd name="connsiteY4" fmla="*/ 198687 h 223235"/>
                    <a:gd name="connsiteX5" fmla="*/ 299862 w 299862"/>
                    <a:gd name="connsiteY5" fmla="*/ 54470 h 223235"/>
                    <a:gd name="connsiteX6" fmla="*/ 235425 w 299862"/>
                    <a:gd name="connsiteY6" fmla="*/ 109702 h 223235"/>
                    <a:gd name="connsiteX7" fmla="*/ 195535 w 299862"/>
                    <a:gd name="connsiteY7" fmla="*/ 11511 h 223235"/>
                    <a:gd name="connsiteX8" fmla="*/ 146440 w 299862"/>
                    <a:gd name="connsiteY8" fmla="*/ 2306 h 223235"/>
                    <a:gd name="connsiteX9" fmla="*/ 2222 w 299862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  <a:gd name="connsiteX0" fmla="*/ 0 w 297640"/>
                    <a:gd name="connsiteY0" fmla="*/ 17648 h 223235"/>
                    <a:gd name="connsiteX1" fmla="*/ 61369 w 297640"/>
                    <a:gd name="connsiteY1" fmla="*/ 57538 h 223235"/>
                    <a:gd name="connsiteX2" fmla="*/ 125807 w 297640"/>
                    <a:gd name="connsiteY2" fmla="*/ 177208 h 223235"/>
                    <a:gd name="connsiteX3" fmla="*/ 61369 w 297640"/>
                    <a:gd name="connsiteY3" fmla="*/ 223235 h 223235"/>
                    <a:gd name="connsiteX4" fmla="*/ 217860 w 297640"/>
                    <a:gd name="connsiteY4" fmla="*/ 198687 h 223235"/>
                    <a:gd name="connsiteX5" fmla="*/ 297640 w 297640"/>
                    <a:gd name="connsiteY5" fmla="*/ 54470 h 223235"/>
                    <a:gd name="connsiteX6" fmla="*/ 233203 w 297640"/>
                    <a:gd name="connsiteY6" fmla="*/ 109702 h 223235"/>
                    <a:gd name="connsiteX7" fmla="*/ 193313 w 297640"/>
                    <a:gd name="connsiteY7" fmla="*/ 11511 h 223235"/>
                    <a:gd name="connsiteX8" fmla="*/ 144218 w 297640"/>
                    <a:gd name="connsiteY8" fmla="*/ 2306 h 223235"/>
                    <a:gd name="connsiteX9" fmla="*/ 0 w 297640"/>
                    <a:gd name="connsiteY9" fmla="*/ 17648 h 223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640" h="223235">
                      <a:moveTo>
                        <a:pt x="0" y="17648"/>
                      </a:moveTo>
                      <a:cubicBezTo>
                        <a:pt x="23014" y="26853"/>
                        <a:pt x="40401" y="30945"/>
                        <a:pt x="61369" y="57538"/>
                      </a:cubicBezTo>
                      <a:cubicBezTo>
                        <a:pt x="82337" y="84131"/>
                        <a:pt x="104328" y="125044"/>
                        <a:pt x="125807" y="177208"/>
                      </a:cubicBezTo>
                      <a:cubicBezTo>
                        <a:pt x="107396" y="198687"/>
                        <a:pt x="98191" y="201244"/>
                        <a:pt x="61369" y="223235"/>
                      </a:cubicBezTo>
                      <a:cubicBezTo>
                        <a:pt x="104327" y="220678"/>
                        <a:pt x="160071" y="208403"/>
                        <a:pt x="217860" y="198687"/>
                      </a:cubicBezTo>
                      <a:cubicBezTo>
                        <a:pt x="254169" y="149081"/>
                        <a:pt x="285878" y="87712"/>
                        <a:pt x="297640" y="54470"/>
                      </a:cubicBezTo>
                      <a:cubicBezTo>
                        <a:pt x="263375" y="76461"/>
                        <a:pt x="253659" y="86177"/>
                        <a:pt x="233203" y="109702"/>
                      </a:cubicBezTo>
                      <a:cubicBezTo>
                        <a:pt x="209679" y="56515"/>
                        <a:pt x="208144" y="29410"/>
                        <a:pt x="193313" y="11511"/>
                      </a:cubicBezTo>
                      <a:cubicBezTo>
                        <a:pt x="178482" y="-6388"/>
                        <a:pt x="175414" y="1795"/>
                        <a:pt x="144218" y="2306"/>
                      </a:cubicBezTo>
                      <a:cubicBezTo>
                        <a:pt x="113022" y="2817"/>
                        <a:pt x="44493" y="8443"/>
                        <a:pt x="0" y="176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831552" y="4722355"/>
                  <a:ext cx="303777" cy="411174"/>
                </a:xfrm>
                <a:custGeom>
                  <a:avLst/>
                  <a:gdLst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480"/>
                    <a:gd name="connsiteY0" fmla="*/ 32061 h 419429"/>
                    <a:gd name="connsiteX1" fmla="*/ 192853 w 306480"/>
                    <a:gd name="connsiteY1" fmla="*/ 7513 h 419429"/>
                    <a:gd name="connsiteX2" fmla="*/ 306386 w 306480"/>
                    <a:gd name="connsiteY2" fmla="*/ 173210 h 419429"/>
                    <a:gd name="connsiteX3" fmla="*/ 211264 w 306480"/>
                    <a:gd name="connsiteY3" fmla="*/ 133320 h 419429"/>
                    <a:gd name="connsiteX4" fmla="*/ 152963 w 306480"/>
                    <a:gd name="connsiteY4" fmla="*/ 292880 h 419429"/>
                    <a:gd name="connsiteX5" fmla="*/ 183648 w 306480"/>
                    <a:gd name="connsiteY5" fmla="*/ 418687 h 419429"/>
                    <a:gd name="connsiteX6" fmla="*/ 45567 w 306480"/>
                    <a:gd name="connsiteY6" fmla="*/ 234579 h 419429"/>
                    <a:gd name="connsiteX7" fmla="*/ 39430 w 306480"/>
                    <a:gd name="connsiteY7" fmla="*/ 167073 h 419429"/>
                    <a:gd name="connsiteX8" fmla="*/ 79320 w 306480"/>
                    <a:gd name="connsiteY8" fmla="*/ 65814 h 419429"/>
                    <a:gd name="connsiteX9" fmla="*/ 2609 w 306480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504"/>
                    <a:gd name="connsiteY0" fmla="*/ 32061 h 419429"/>
                    <a:gd name="connsiteX1" fmla="*/ 192853 w 306504"/>
                    <a:gd name="connsiteY1" fmla="*/ 7513 h 419429"/>
                    <a:gd name="connsiteX2" fmla="*/ 306386 w 306504"/>
                    <a:gd name="connsiteY2" fmla="*/ 173210 h 419429"/>
                    <a:gd name="connsiteX3" fmla="*/ 211264 w 306504"/>
                    <a:gd name="connsiteY3" fmla="*/ 133320 h 419429"/>
                    <a:gd name="connsiteX4" fmla="*/ 152963 w 306504"/>
                    <a:gd name="connsiteY4" fmla="*/ 292880 h 419429"/>
                    <a:gd name="connsiteX5" fmla="*/ 183648 w 306504"/>
                    <a:gd name="connsiteY5" fmla="*/ 418687 h 419429"/>
                    <a:gd name="connsiteX6" fmla="*/ 45567 w 306504"/>
                    <a:gd name="connsiteY6" fmla="*/ 234579 h 419429"/>
                    <a:gd name="connsiteX7" fmla="*/ 39430 w 306504"/>
                    <a:gd name="connsiteY7" fmla="*/ 167073 h 419429"/>
                    <a:gd name="connsiteX8" fmla="*/ 79320 w 306504"/>
                    <a:gd name="connsiteY8" fmla="*/ 65814 h 419429"/>
                    <a:gd name="connsiteX9" fmla="*/ 2609 w 306504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32061 h 419429"/>
                    <a:gd name="connsiteX1" fmla="*/ 192853 w 306386"/>
                    <a:gd name="connsiteY1" fmla="*/ 7513 h 419429"/>
                    <a:gd name="connsiteX2" fmla="*/ 306386 w 306386"/>
                    <a:gd name="connsiteY2" fmla="*/ 173210 h 419429"/>
                    <a:gd name="connsiteX3" fmla="*/ 211264 w 306386"/>
                    <a:gd name="connsiteY3" fmla="*/ 133320 h 419429"/>
                    <a:gd name="connsiteX4" fmla="*/ 152963 w 306386"/>
                    <a:gd name="connsiteY4" fmla="*/ 292880 h 419429"/>
                    <a:gd name="connsiteX5" fmla="*/ 183648 w 306386"/>
                    <a:gd name="connsiteY5" fmla="*/ 418687 h 419429"/>
                    <a:gd name="connsiteX6" fmla="*/ 45567 w 306386"/>
                    <a:gd name="connsiteY6" fmla="*/ 234579 h 419429"/>
                    <a:gd name="connsiteX7" fmla="*/ 39430 w 306386"/>
                    <a:gd name="connsiteY7" fmla="*/ 167073 h 419429"/>
                    <a:gd name="connsiteX8" fmla="*/ 79320 w 306386"/>
                    <a:gd name="connsiteY8" fmla="*/ 65814 h 419429"/>
                    <a:gd name="connsiteX9" fmla="*/ 2609 w 306386"/>
                    <a:gd name="connsiteY9" fmla="*/ 32061 h 419429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2609 w 306386"/>
                    <a:gd name="connsiteY0" fmla="*/ 24548 h 411916"/>
                    <a:gd name="connsiteX1" fmla="*/ 192853 w 306386"/>
                    <a:gd name="connsiteY1" fmla="*/ 0 h 411916"/>
                    <a:gd name="connsiteX2" fmla="*/ 306386 w 306386"/>
                    <a:gd name="connsiteY2" fmla="*/ 165697 h 411916"/>
                    <a:gd name="connsiteX3" fmla="*/ 211264 w 306386"/>
                    <a:gd name="connsiteY3" fmla="*/ 125807 h 411916"/>
                    <a:gd name="connsiteX4" fmla="*/ 152963 w 306386"/>
                    <a:gd name="connsiteY4" fmla="*/ 285367 h 411916"/>
                    <a:gd name="connsiteX5" fmla="*/ 183648 w 306386"/>
                    <a:gd name="connsiteY5" fmla="*/ 411174 h 411916"/>
                    <a:gd name="connsiteX6" fmla="*/ 45567 w 306386"/>
                    <a:gd name="connsiteY6" fmla="*/ 227066 h 411916"/>
                    <a:gd name="connsiteX7" fmla="*/ 39430 w 306386"/>
                    <a:gd name="connsiteY7" fmla="*/ 159560 h 411916"/>
                    <a:gd name="connsiteX8" fmla="*/ 79320 w 306386"/>
                    <a:gd name="connsiteY8" fmla="*/ 58301 h 411916"/>
                    <a:gd name="connsiteX9" fmla="*/ 2609 w 306386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36821 w 303777"/>
                    <a:gd name="connsiteY7" fmla="*/ 159560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916"/>
                    <a:gd name="connsiteX1" fmla="*/ 190244 w 303777"/>
                    <a:gd name="connsiteY1" fmla="*/ 0 h 411916"/>
                    <a:gd name="connsiteX2" fmla="*/ 303777 w 303777"/>
                    <a:gd name="connsiteY2" fmla="*/ 165697 h 411916"/>
                    <a:gd name="connsiteX3" fmla="*/ 208655 w 303777"/>
                    <a:gd name="connsiteY3" fmla="*/ 125807 h 411916"/>
                    <a:gd name="connsiteX4" fmla="*/ 150354 w 303777"/>
                    <a:gd name="connsiteY4" fmla="*/ 285367 h 411916"/>
                    <a:gd name="connsiteX5" fmla="*/ 181039 w 303777"/>
                    <a:gd name="connsiteY5" fmla="*/ 411174 h 411916"/>
                    <a:gd name="connsiteX6" fmla="*/ 42958 w 303777"/>
                    <a:gd name="connsiteY6" fmla="*/ 227066 h 411916"/>
                    <a:gd name="connsiteX7" fmla="*/ 27616 w 303777"/>
                    <a:gd name="connsiteY7" fmla="*/ 162629 h 411916"/>
                    <a:gd name="connsiteX8" fmla="*/ 76711 w 303777"/>
                    <a:gd name="connsiteY8" fmla="*/ 58301 h 411916"/>
                    <a:gd name="connsiteX9" fmla="*/ 0 w 303777"/>
                    <a:gd name="connsiteY9" fmla="*/ 24548 h 411916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  <a:gd name="connsiteX0" fmla="*/ 0 w 303777"/>
                    <a:gd name="connsiteY0" fmla="*/ 24548 h 411174"/>
                    <a:gd name="connsiteX1" fmla="*/ 190244 w 303777"/>
                    <a:gd name="connsiteY1" fmla="*/ 0 h 411174"/>
                    <a:gd name="connsiteX2" fmla="*/ 303777 w 303777"/>
                    <a:gd name="connsiteY2" fmla="*/ 165697 h 411174"/>
                    <a:gd name="connsiteX3" fmla="*/ 208655 w 303777"/>
                    <a:gd name="connsiteY3" fmla="*/ 125807 h 411174"/>
                    <a:gd name="connsiteX4" fmla="*/ 150354 w 303777"/>
                    <a:gd name="connsiteY4" fmla="*/ 285367 h 411174"/>
                    <a:gd name="connsiteX5" fmla="*/ 181039 w 303777"/>
                    <a:gd name="connsiteY5" fmla="*/ 411174 h 411174"/>
                    <a:gd name="connsiteX6" fmla="*/ 42958 w 303777"/>
                    <a:gd name="connsiteY6" fmla="*/ 227066 h 411174"/>
                    <a:gd name="connsiteX7" fmla="*/ 27616 w 303777"/>
                    <a:gd name="connsiteY7" fmla="*/ 162629 h 411174"/>
                    <a:gd name="connsiteX8" fmla="*/ 76711 w 303777"/>
                    <a:gd name="connsiteY8" fmla="*/ 58301 h 411174"/>
                    <a:gd name="connsiteX9" fmla="*/ 0 w 303777"/>
                    <a:gd name="connsiteY9" fmla="*/ 24548 h 41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777" h="411174">
                      <a:moveTo>
                        <a:pt x="0" y="24548"/>
                      </a:moveTo>
                      <a:cubicBezTo>
                        <a:pt x="49607" y="20968"/>
                        <a:pt x="127341" y="1023"/>
                        <a:pt x="190244" y="0"/>
                      </a:cubicBezTo>
                      <a:cubicBezTo>
                        <a:pt x="231668" y="45004"/>
                        <a:pt x="276162" y="110976"/>
                        <a:pt x="303777" y="165697"/>
                      </a:cubicBezTo>
                      <a:cubicBezTo>
                        <a:pt x="260818" y="143707"/>
                        <a:pt x="249567" y="145752"/>
                        <a:pt x="208655" y="125807"/>
                      </a:cubicBezTo>
                      <a:cubicBezTo>
                        <a:pt x="183085" y="182573"/>
                        <a:pt x="154957" y="237806"/>
                        <a:pt x="150354" y="285367"/>
                      </a:cubicBezTo>
                      <a:cubicBezTo>
                        <a:pt x="145751" y="332928"/>
                        <a:pt x="149842" y="331906"/>
                        <a:pt x="181039" y="411174"/>
                      </a:cubicBezTo>
                      <a:cubicBezTo>
                        <a:pt x="132455" y="361567"/>
                        <a:pt x="68528" y="268490"/>
                        <a:pt x="42958" y="227066"/>
                      </a:cubicBezTo>
                      <a:cubicBezTo>
                        <a:pt x="17388" y="185642"/>
                        <a:pt x="21991" y="190756"/>
                        <a:pt x="27616" y="162629"/>
                      </a:cubicBezTo>
                      <a:cubicBezTo>
                        <a:pt x="33241" y="134502"/>
                        <a:pt x="51652" y="113022"/>
                        <a:pt x="76711" y="58301"/>
                      </a:cubicBezTo>
                      <a:cubicBezTo>
                        <a:pt x="49607" y="49608"/>
                        <a:pt x="24037" y="34265"/>
                        <a:pt x="0" y="24548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1017001" y="4918736"/>
                  <a:ext cx="198255" cy="235073"/>
                </a:xfrm>
                <a:custGeom>
                  <a:avLst/>
                  <a:gdLst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7767 h 242840"/>
                    <a:gd name="connsiteX1" fmla="*/ 196664 w 212829"/>
                    <a:gd name="connsiteY1" fmla="*/ 216422 h 242840"/>
                    <a:gd name="connsiteX2" fmla="*/ 83131 w 212829"/>
                    <a:gd name="connsiteY2" fmla="*/ 240969 h 242840"/>
                    <a:gd name="connsiteX3" fmla="*/ 37104 w 212829"/>
                    <a:gd name="connsiteY3" fmla="*/ 228695 h 242840"/>
                    <a:gd name="connsiteX4" fmla="*/ 283 w 212829"/>
                    <a:gd name="connsiteY4" fmla="*/ 130505 h 242840"/>
                    <a:gd name="connsiteX5" fmla="*/ 21762 w 212829"/>
                    <a:gd name="connsiteY5" fmla="*/ 53793 h 242840"/>
                    <a:gd name="connsiteX6" fmla="*/ 52446 w 212829"/>
                    <a:gd name="connsiteY6" fmla="*/ 44588 h 242840"/>
                    <a:gd name="connsiteX7" fmla="*/ 196664 w 212829"/>
                    <a:gd name="connsiteY7" fmla="*/ 7767 h 242840"/>
                    <a:gd name="connsiteX0" fmla="*/ 196664 w 212829"/>
                    <a:gd name="connsiteY0" fmla="*/ 0 h 235073"/>
                    <a:gd name="connsiteX1" fmla="*/ 196664 w 212829"/>
                    <a:gd name="connsiteY1" fmla="*/ 208655 h 235073"/>
                    <a:gd name="connsiteX2" fmla="*/ 83131 w 212829"/>
                    <a:gd name="connsiteY2" fmla="*/ 233202 h 235073"/>
                    <a:gd name="connsiteX3" fmla="*/ 37104 w 212829"/>
                    <a:gd name="connsiteY3" fmla="*/ 220928 h 235073"/>
                    <a:gd name="connsiteX4" fmla="*/ 283 w 212829"/>
                    <a:gd name="connsiteY4" fmla="*/ 122738 h 235073"/>
                    <a:gd name="connsiteX5" fmla="*/ 21762 w 212829"/>
                    <a:gd name="connsiteY5" fmla="*/ 46026 h 235073"/>
                    <a:gd name="connsiteX6" fmla="*/ 52446 w 212829"/>
                    <a:gd name="connsiteY6" fmla="*/ 36821 h 235073"/>
                    <a:gd name="connsiteX7" fmla="*/ 196664 w 212829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204961"/>
                    <a:gd name="connsiteY0" fmla="*/ 0 h 235073"/>
                    <a:gd name="connsiteX1" fmla="*/ 196664 w 204961"/>
                    <a:gd name="connsiteY1" fmla="*/ 208655 h 235073"/>
                    <a:gd name="connsiteX2" fmla="*/ 83131 w 204961"/>
                    <a:gd name="connsiteY2" fmla="*/ 233202 h 235073"/>
                    <a:gd name="connsiteX3" fmla="*/ 37104 w 204961"/>
                    <a:gd name="connsiteY3" fmla="*/ 220928 h 235073"/>
                    <a:gd name="connsiteX4" fmla="*/ 283 w 204961"/>
                    <a:gd name="connsiteY4" fmla="*/ 122738 h 235073"/>
                    <a:gd name="connsiteX5" fmla="*/ 21762 w 204961"/>
                    <a:gd name="connsiteY5" fmla="*/ 46026 h 235073"/>
                    <a:gd name="connsiteX6" fmla="*/ 52446 w 204961"/>
                    <a:gd name="connsiteY6" fmla="*/ 36821 h 235073"/>
                    <a:gd name="connsiteX7" fmla="*/ 196664 w 20496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6664 w 196811"/>
                    <a:gd name="connsiteY0" fmla="*/ 0 h 235073"/>
                    <a:gd name="connsiteX1" fmla="*/ 196664 w 196811"/>
                    <a:gd name="connsiteY1" fmla="*/ 208655 h 235073"/>
                    <a:gd name="connsiteX2" fmla="*/ 83131 w 196811"/>
                    <a:gd name="connsiteY2" fmla="*/ 233202 h 235073"/>
                    <a:gd name="connsiteX3" fmla="*/ 37104 w 196811"/>
                    <a:gd name="connsiteY3" fmla="*/ 220928 h 235073"/>
                    <a:gd name="connsiteX4" fmla="*/ 283 w 196811"/>
                    <a:gd name="connsiteY4" fmla="*/ 122738 h 235073"/>
                    <a:gd name="connsiteX5" fmla="*/ 21762 w 196811"/>
                    <a:gd name="connsiteY5" fmla="*/ 46026 h 235073"/>
                    <a:gd name="connsiteX6" fmla="*/ 52446 w 196811"/>
                    <a:gd name="connsiteY6" fmla="*/ 36821 h 235073"/>
                    <a:gd name="connsiteX7" fmla="*/ 196664 w 196811"/>
                    <a:gd name="connsiteY7" fmla="*/ 0 h 235073"/>
                    <a:gd name="connsiteX0" fmla="*/ 198108 w 198255"/>
                    <a:gd name="connsiteY0" fmla="*/ 0 h 235073"/>
                    <a:gd name="connsiteX1" fmla="*/ 198108 w 198255"/>
                    <a:gd name="connsiteY1" fmla="*/ 208655 h 235073"/>
                    <a:gd name="connsiteX2" fmla="*/ 84575 w 198255"/>
                    <a:gd name="connsiteY2" fmla="*/ 233202 h 235073"/>
                    <a:gd name="connsiteX3" fmla="*/ 38548 w 198255"/>
                    <a:gd name="connsiteY3" fmla="*/ 220928 h 235073"/>
                    <a:gd name="connsiteX4" fmla="*/ 1727 w 198255"/>
                    <a:gd name="connsiteY4" fmla="*/ 122738 h 235073"/>
                    <a:gd name="connsiteX5" fmla="*/ 10932 w 198255"/>
                    <a:gd name="connsiteY5" fmla="*/ 55232 h 235073"/>
                    <a:gd name="connsiteX6" fmla="*/ 53890 w 198255"/>
                    <a:gd name="connsiteY6" fmla="*/ 36821 h 235073"/>
                    <a:gd name="connsiteX7" fmla="*/ 198108 w 198255"/>
                    <a:gd name="connsiteY7" fmla="*/ 0 h 235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8255" h="235073">
                      <a:moveTo>
                        <a:pt x="198108" y="0"/>
                      </a:moveTo>
                      <a:cubicBezTo>
                        <a:pt x="197597" y="77734"/>
                        <a:pt x="198619" y="163651"/>
                        <a:pt x="198108" y="208655"/>
                      </a:cubicBezTo>
                      <a:cubicBezTo>
                        <a:pt x="160776" y="222974"/>
                        <a:pt x="111168" y="231157"/>
                        <a:pt x="84575" y="233202"/>
                      </a:cubicBezTo>
                      <a:cubicBezTo>
                        <a:pt x="57982" y="235247"/>
                        <a:pt x="52356" y="239339"/>
                        <a:pt x="38548" y="220928"/>
                      </a:cubicBezTo>
                      <a:cubicBezTo>
                        <a:pt x="24740" y="202517"/>
                        <a:pt x="6330" y="150354"/>
                        <a:pt x="1727" y="122738"/>
                      </a:cubicBezTo>
                      <a:cubicBezTo>
                        <a:pt x="-2876" y="95122"/>
                        <a:pt x="2238" y="69551"/>
                        <a:pt x="10932" y="55232"/>
                      </a:cubicBezTo>
                      <a:cubicBezTo>
                        <a:pt x="19626" y="40913"/>
                        <a:pt x="22694" y="46026"/>
                        <a:pt x="53890" y="36821"/>
                      </a:cubicBezTo>
                      <a:cubicBezTo>
                        <a:pt x="85086" y="27616"/>
                        <a:pt x="137251" y="17388"/>
                        <a:pt x="198108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1343984" y="4624164"/>
                  <a:ext cx="203910" cy="263386"/>
                </a:xfrm>
                <a:custGeom>
                  <a:avLst/>
                  <a:gdLst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367 h 263494"/>
                    <a:gd name="connsiteX1" fmla="*/ 148776 w 205400"/>
                    <a:gd name="connsiteY1" fmla="*/ 108 h 263494"/>
                    <a:gd name="connsiteX2" fmla="*/ 204008 w 205400"/>
                    <a:gd name="connsiteY2" fmla="*/ 119778 h 263494"/>
                    <a:gd name="connsiteX3" fmla="*/ 182529 w 205400"/>
                    <a:gd name="connsiteY3" fmla="*/ 193421 h 263494"/>
                    <a:gd name="connsiteX4" fmla="*/ 115023 w 205400"/>
                    <a:gd name="connsiteY4" fmla="*/ 251721 h 263494"/>
                    <a:gd name="connsiteX5" fmla="*/ 75133 w 205400"/>
                    <a:gd name="connsiteY5" fmla="*/ 248653 h 263494"/>
                    <a:gd name="connsiteX6" fmla="*/ 1490 w 205400"/>
                    <a:gd name="connsiteY6" fmla="*/ 101367 h 263494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1490 w 205400"/>
                    <a:gd name="connsiteY0" fmla="*/ 101259 h 263386"/>
                    <a:gd name="connsiteX1" fmla="*/ 148776 w 205400"/>
                    <a:gd name="connsiteY1" fmla="*/ 0 h 263386"/>
                    <a:gd name="connsiteX2" fmla="*/ 204008 w 205400"/>
                    <a:gd name="connsiteY2" fmla="*/ 119670 h 263386"/>
                    <a:gd name="connsiteX3" fmla="*/ 182529 w 205400"/>
                    <a:gd name="connsiteY3" fmla="*/ 193313 h 263386"/>
                    <a:gd name="connsiteX4" fmla="*/ 115023 w 205400"/>
                    <a:gd name="connsiteY4" fmla="*/ 251613 h 263386"/>
                    <a:gd name="connsiteX5" fmla="*/ 75133 w 205400"/>
                    <a:gd name="connsiteY5" fmla="*/ 248545 h 263386"/>
                    <a:gd name="connsiteX6" fmla="*/ 1490 w 205400"/>
                    <a:gd name="connsiteY6" fmla="*/ 101259 h 263386"/>
                    <a:gd name="connsiteX0" fmla="*/ 9715 w 213625"/>
                    <a:gd name="connsiteY0" fmla="*/ 101259 h 263386"/>
                    <a:gd name="connsiteX1" fmla="*/ 157001 w 213625"/>
                    <a:gd name="connsiteY1" fmla="*/ 0 h 263386"/>
                    <a:gd name="connsiteX2" fmla="*/ 212233 w 213625"/>
                    <a:gd name="connsiteY2" fmla="*/ 119670 h 263386"/>
                    <a:gd name="connsiteX3" fmla="*/ 190754 w 213625"/>
                    <a:gd name="connsiteY3" fmla="*/ 193313 h 263386"/>
                    <a:gd name="connsiteX4" fmla="*/ 123248 w 213625"/>
                    <a:gd name="connsiteY4" fmla="*/ 251613 h 263386"/>
                    <a:gd name="connsiteX5" fmla="*/ 83358 w 213625"/>
                    <a:gd name="connsiteY5" fmla="*/ 248545 h 263386"/>
                    <a:gd name="connsiteX6" fmla="*/ 9715 w 213625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1291 w 205201"/>
                    <a:gd name="connsiteY0" fmla="*/ 101259 h 263386"/>
                    <a:gd name="connsiteX1" fmla="*/ 148577 w 205201"/>
                    <a:gd name="connsiteY1" fmla="*/ 0 h 263386"/>
                    <a:gd name="connsiteX2" fmla="*/ 203809 w 205201"/>
                    <a:gd name="connsiteY2" fmla="*/ 119670 h 263386"/>
                    <a:gd name="connsiteX3" fmla="*/ 182330 w 205201"/>
                    <a:gd name="connsiteY3" fmla="*/ 193313 h 263386"/>
                    <a:gd name="connsiteX4" fmla="*/ 114824 w 205201"/>
                    <a:gd name="connsiteY4" fmla="*/ 251613 h 263386"/>
                    <a:gd name="connsiteX5" fmla="*/ 74934 w 205201"/>
                    <a:gd name="connsiteY5" fmla="*/ 248545 h 263386"/>
                    <a:gd name="connsiteX6" fmla="*/ 1291 w 205201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  <a:gd name="connsiteX0" fmla="*/ 0 w 203910"/>
                    <a:gd name="connsiteY0" fmla="*/ 101259 h 263386"/>
                    <a:gd name="connsiteX1" fmla="*/ 147286 w 203910"/>
                    <a:gd name="connsiteY1" fmla="*/ 0 h 263386"/>
                    <a:gd name="connsiteX2" fmla="*/ 202518 w 203910"/>
                    <a:gd name="connsiteY2" fmla="*/ 119670 h 263386"/>
                    <a:gd name="connsiteX3" fmla="*/ 181039 w 203910"/>
                    <a:gd name="connsiteY3" fmla="*/ 193313 h 263386"/>
                    <a:gd name="connsiteX4" fmla="*/ 113533 w 203910"/>
                    <a:gd name="connsiteY4" fmla="*/ 251613 h 263386"/>
                    <a:gd name="connsiteX5" fmla="*/ 73643 w 203910"/>
                    <a:gd name="connsiteY5" fmla="*/ 248545 h 263386"/>
                    <a:gd name="connsiteX6" fmla="*/ 0 w 203910"/>
                    <a:gd name="connsiteY6" fmla="*/ 101259 h 2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910" h="263386">
                      <a:moveTo>
                        <a:pt x="0" y="101259"/>
                      </a:moveTo>
                      <a:cubicBezTo>
                        <a:pt x="58301" y="56767"/>
                        <a:pt x="98190" y="36822"/>
                        <a:pt x="147286" y="0"/>
                      </a:cubicBezTo>
                      <a:cubicBezTo>
                        <a:pt x="181039" y="55232"/>
                        <a:pt x="196893" y="87451"/>
                        <a:pt x="202518" y="119670"/>
                      </a:cubicBezTo>
                      <a:cubicBezTo>
                        <a:pt x="208144" y="151889"/>
                        <a:pt x="195870" y="171323"/>
                        <a:pt x="181039" y="193313"/>
                      </a:cubicBezTo>
                      <a:cubicBezTo>
                        <a:pt x="166208" y="215303"/>
                        <a:pt x="131432" y="242408"/>
                        <a:pt x="113533" y="251613"/>
                      </a:cubicBezTo>
                      <a:cubicBezTo>
                        <a:pt x="95634" y="260818"/>
                        <a:pt x="92565" y="274115"/>
                        <a:pt x="73643" y="248545"/>
                      </a:cubicBezTo>
                      <a:cubicBezTo>
                        <a:pt x="54721" y="222975"/>
                        <a:pt x="33753" y="158024"/>
                        <a:pt x="0" y="101259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1239656" y="4829750"/>
                  <a:ext cx="270025" cy="331394"/>
                </a:xfrm>
                <a:custGeom>
                  <a:avLst/>
                  <a:gdLst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133 h 334015"/>
                    <a:gd name="connsiteX1" fmla="*/ 140 w 270235"/>
                    <a:gd name="connsiteY1" fmla="*/ 204651 h 334015"/>
                    <a:gd name="connsiteX2" fmla="*/ 76852 w 270235"/>
                    <a:gd name="connsiteY2" fmla="*/ 333527 h 334015"/>
                    <a:gd name="connsiteX3" fmla="*/ 86057 w 270235"/>
                    <a:gd name="connsiteY3" fmla="*/ 247610 h 334015"/>
                    <a:gd name="connsiteX4" fmla="*/ 187316 w 270235"/>
                    <a:gd name="connsiteY4" fmla="*/ 216925 h 334015"/>
                    <a:gd name="connsiteX5" fmla="*/ 270165 w 270235"/>
                    <a:gd name="connsiteY5" fmla="*/ 38955 h 334015"/>
                    <a:gd name="connsiteX6" fmla="*/ 199590 w 270235"/>
                    <a:gd name="connsiteY6" fmla="*/ 88050 h 334015"/>
                    <a:gd name="connsiteX7" fmla="*/ 92194 w 270235"/>
                    <a:gd name="connsiteY7" fmla="*/ 97255 h 334015"/>
                    <a:gd name="connsiteX8" fmla="*/ 98331 w 270235"/>
                    <a:gd name="connsiteY8" fmla="*/ 2133 h 334015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2786 h 334668"/>
                    <a:gd name="connsiteX1" fmla="*/ 140 w 270235"/>
                    <a:gd name="connsiteY1" fmla="*/ 205304 h 334668"/>
                    <a:gd name="connsiteX2" fmla="*/ 76852 w 270235"/>
                    <a:gd name="connsiteY2" fmla="*/ 334180 h 334668"/>
                    <a:gd name="connsiteX3" fmla="*/ 86057 w 270235"/>
                    <a:gd name="connsiteY3" fmla="*/ 248263 h 334668"/>
                    <a:gd name="connsiteX4" fmla="*/ 187316 w 270235"/>
                    <a:gd name="connsiteY4" fmla="*/ 217578 h 334668"/>
                    <a:gd name="connsiteX5" fmla="*/ 270165 w 270235"/>
                    <a:gd name="connsiteY5" fmla="*/ 39608 h 334668"/>
                    <a:gd name="connsiteX6" fmla="*/ 199590 w 270235"/>
                    <a:gd name="connsiteY6" fmla="*/ 88703 h 334668"/>
                    <a:gd name="connsiteX7" fmla="*/ 92194 w 270235"/>
                    <a:gd name="connsiteY7" fmla="*/ 97908 h 334668"/>
                    <a:gd name="connsiteX8" fmla="*/ 98331 w 270235"/>
                    <a:gd name="connsiteY8" fmla="*/ 2786 h 334668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331 w 270235"/>
                    <a:gd name="connsiteY0" fmla="*/ 0 h 331882"/>
                    <a:gd name="connsiteX1" fmla="*/ 140 w 270235"/>
                    <a:gd name="connsiteY1" fmla="*/ 202518 h 331882"/>
                    <a:gd name="connsiteX2" fmla="*/ 76852 w 270235"/>
                    <a:gd name="connsiteY2" fmla="*/ 331394 h 331882"/>
                    <a:gd name="connsiteX3" fmla="*/ 86057 w 270235"/>
                    <a:gd name="connsiteY3" fmla="*/ 245477 h 331882"/>
                    <a:gd name="connsiteX4" fmla="*/ 187316 w 270235"/>
                    <a:gd name="connsiteY4" fmla="*/ 214792 h 331882"/>
                    <a:gd name="connsiteX5" fmla="*/ 270165 w 270235"/>
                    <a:gd name="connsiteY5" fmla="*/ 36822 h 331882"/>
                    <a:gd name="connsiteX6" fmla="*/ 199590 w 270235"/>
                    <a:gd name="connsiteY6" fmla="*/ 85917 h 331882"/>
                    <a:gd name="connsiteX7" fmla="*/ 92194 w 270235"/>
                    <a:gd name="connsiteY7" fmla="*/ 95122 h 331882"/>
                    <a:gd name="connsiteX8" fmla="*/ 98331 w 27023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882"/>
                    <a:gd name="connsiteX1" fmla="*/ 0 w 270095"/>
                    <a:gd name="connsiteY1" fmla="*/ 202518 h 331882"/>
                    <a:gd name="connsiteX2" fmla="*/ 76712 w 270095"/>
                    <a:gd name="connsiteY2" fmla="*/ 331394 h 331882"/>
                    <a:gd name="connsiteX3" fmla="*/ 85917 w 270095"/>
                    <a:gd name="connsiteY3" fmla="*/ 245477 h 331882"/>
                    <a:gd name="connsiteX4" fmla="*/ 187176 w 270095"/>
                    <a:gd name="connsiteY4" fmla="*/ 214792 h 331882"/>
                    <a:gd name="connsiteX5" fmla="*/ 270025 w 270095"/>
                    <a:gd name="connsiteY5" fmla="*/ 36822 h 331882"/>
                    <a:gd name="connsiteX6" fmla="*/ 199450 w 270095"/>
                    <a:gd name="connsiteY6" fmla="*/ 85917 h 331882"/>
                    <a:gd name="connsiteX7" fmla="*/ 92054 w 270095"/>
                    <a:gd name="connsiteY7" fmla="*/ 95122 h 331882"/>
                    <a:gd name="connsiteX8" fmla="*/ 98191 w 270095"/>
                    <a:gd name="connsiteY8" fmla="*/ 0 h 331882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95"/>
                    <a:gd name="connsiteY0" fmla="*/ 0 h 331394"/>
                    <a:gd name="connsiteX1" fmla="*/ 0 w 270095"/>
                    <a:gd name="connsiteY1" fmla="*/ 202518 h 331394"/>
                    <a:gd name="connsiteX2" fmla="*/ 76712 w 270095"/>
                    <a:gd name="connsiteY2" fmla="*/ 331394 h 331394"/>
                    <a:gd name="connsiteX3" fmla="*/ 85917 w 270095"/>
                    <a:gd name="connsiteY3" fmla="*/ 245477 h 331394"/>
                    <a:gd name="connsiteX4" fmla="*/ 187176 w 270095"/>
                    <a:gd name="connsiteY4" fmla="*/ 214792 h 331394"/>
                    <a:gd name="connsiteX5" fmla="*/ 270025 w 270095"/>
                    <a:gd name="connsiteY5" fmla="*/ 36822 h 331394"/>
                    <a:gd name="connsiteX6" fmla="*/ 199450 w 270095"/>
                    <a:gd name="connsiteY6" fmla="*/ 85917 h 331394"/>
                    <a:gd name="connsiteX7" fmla="*/ 92054 w 270095"/>
                    <a:gd name="connsiteY7" fmla="*/ 95122 h 331394"/>
                    <a:gd name="connsiteX8" fmla="*/ 98191 w 27009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  <a:gd name="connsiteX0" fmla="*/ 98191 w 270025"/>
                    <a:gd name="connsiteY0" fmla="*/ 0 h 331394"/>
                    <a:gd name="connsiteX1" fmla="*/ 0 w 270025"/>
                    <a:gd name="connsiteY1" fmla="*/ 202518 h 331394"/>
                    <a:gd name="connsiteX2" fmla="*/ 76712 w 270025"/>
                    <a:gd name="connsiteY2" fmla="*/ 331394 h 331394"/>
                    <a:gd name="connsiteX3" fmla="*/ 85917 w 270025"/>
                    <a:gd name="connsiteY3" fmla="*/ 245477 h 331394"/>
                    <a:gd name="connsiteX4" fmla="*/ 187176 w 270025"/>
                    <a:gd name="connsiteY4" fmla="*/ 214792 h 331394"/>
                    <a:gd name="connsiteX5" fmla="*/ 270025 w 270025"/>
                    <a:gd name="connsiteY5" fmla="*/ 36822 h 331394"/>
                    <a:gd name="connsiteX6" fmla="*/ 199450 w 270025"/>
                    <a:gd name="connsiteY6" fmla="*/ 85917 h 331394"/>
                    <a:gd name="connsiteX7" fmla="*/ 92054 w 270025"/>
                    <a:gd name="connsiteY7" fmla="*/ 95122 h 331394"/>
                    <a:gd name="connsiteX8" fmla="*/ 98191 w 270025"/>
                    <a:gd name="connsiteY8" fmla="*/ 0 h 33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025" h="331394">
                      <a:moveTo>
                        <a:pt x="98191" y="0"/>
                      </a:moveTo>
                      <a:cubicBezTo>
                        <a:pt x="73643" y="39378"/>
                        <a:pt x="25060" y="141149"/>
                        <a:pt x="0" y="202518"/>
                      </a:cubicBezTo>
                      <a:cubicBezTo>
                        <a:pt x="20968" y="257750"/>
                        <a:pt x="56256" y="296618"/>
                        <a:pt x="76712" y="331394"/>
                      </a:cubicBezTo>
                      <a:cubicBezTo>
                        <a:pt x="75689" y="304801"/>
                        <a:pt x="88985" y="277184"/>
                        <a:pt x="85917" y="245477"/>
                      </a:cubicBezTo>
                      <a:cubicBezTo>
                        <a:pt x="119670" y="241386"/>
                        <a:pt x="156491" y="249568"/>
                        <a:pt x="187176" y="214792"/>
                      </a:cubicBezTo>
                      <a:cubicBezTo>
                        <a:pt x="217861" y="180016"/>
                        <a:pt x="246500" y="92054"/>
                        <a:pt x="270025" y="36822"/>
                      </a:cubicBezTo>
                      <a:cubicBezTo>
                        <a:pt x="241386" y="76712"/>
                        <a:pt x="229112" y="76200"/>
                        <a:pt x="199450" y="85917"/>
                      </a:cubicBezTo>
                      <a:cubicBezTo>
                        <a:pt x="169788" y="95634"/>
                        <a:pt x="131432" y="89496"/>
                        <a:pt x="92054" y="95122"/>
                      </a:cubicBezTo>
                      <a:cubicBezTo>
                        <a:pt x="95634" y="54721"/>
                        <a:pt x="98190" y="43470"/>
                        <a:pt x="98191" y="0"/>
                      </a:cubicBezTo>
                      <a:close/>
                    </a:path>
                  </a:pathLst>
                </a:cu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0" name="Oval 219"/>
            <p:cNvSpPr/>
            <p:nvPr/>
          </p:nvSpPr>
          <p:spPr>
            <a:xfrm>
              <a:off x="644382" y="1774174"/>
              <a:ext cx="374838" cy="374838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100000">
                  <a:srgbClr val="BA006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395272" y="2125342"/>
              <a:ext cx="374838" cy="374838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54080" y="2139762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2133601" y="842064"/>
              <a:ext cx="374836" cy="374838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Down Arrow 230"/>
            <p:cNvSpPr/>
            <p:nvPr/>
          </p:nvSpPr>
          <p:spPr>
            <a:xfrm rot="13856468">
              <a:off x="1265977" y="966743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BA0066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wn Arrow 232"/>
            <p:cNvSpPr/>
            <p:nvPr/>
          </p:nvSpPr>
          <p:spPr>
            <a:xfrm rot="18305210">
              <a:off x="2649120" y="974200"/>
              <a:ext cx="763334" cy="1187780"/>
            </a:xfrm>
            <a:prstGeom prst="downArrow">
              <a:avLst>
                <a:gd name="adj1" fmla="val 57082"/>
                <a:gd name="adj2" fmla="val 50000"/>
              </a:avLst>
            </a:prstGeom>
            <a:gradFill flip="none" rotWithShape="1">
              <a:gsLst>
                <a:gs pos="0">
                  <a:srgbClr val="0070C0">
                    <a:alpha val="50000"/>
                  </a:srgbClr>
                </a:gs>
                <a:gs pos="100000">
                  <a:srgbClr val="00FFFF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𝐴𝑉𝐸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68207"/>
                <a:ext cx="2748766" cy="74629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" name="Picture 10" descr="2005 Penny Obv Unc 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970">
            <a:off x="2969317" y="1305644"/>
            <a:ext cx="530332" cy="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8" descr="2005 Penny Rev Unc D.png"/>
          <p:cNvPicPr>
            <a:picLocks noChangeAspect="1" noChangeArrowheads="1"/>
          </p:cNvPicPr>
          <p:nvPr/>
        </p:nvPicPr>
        <p:blipFill>
          <a:blip r:embed="rId2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90">
            <a:off x="3472185" y="1871621"/>
            <a:ext cx="534788" cy="5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304800" y="3613666"/>
            <a:ext cx="4191000" cy="2939534"/>
            <a:chOff x="2991020" y="952518"/>
            <a:chExt cx="5767560" cy="4200598"/>
          </a:xfrm>
        </p:grpSpPr>
        <p:sp>
          <p:nvSpPr>
            <p:cNvPr id="123" name="Rectangle 8"/>
            <p:cNvSpPr/>
            <p:nvPr/>
          </p:nvSpPr>
          <p:spPr>
            <a:xfrm>
              <a:off x="4423430" y="1089225"/>
              <a:ext cx="2825087" cy="3687490"/>
            </a:xfrm>
            <a:custGeom>
              <a:avLst/>
              <a:gdLst>
                <a:gd name="connsiteX0" fmla="*/ 953068 w 2825087"/>
                <a:gd name="connsiteY0" fmla="*/ 13597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53068 w 2825087"/>
                <a:gd name="connsiteY8" fmla="*/ 13597 h 3684091"/>
                <a:gd name="connsiteX0" fmla="*/ 949668 w 2825087"/>
                <a:gd name="connsiteY0" fmla="*/ 3400 h 3684091"/>
                <a:gd name="connsiteX1" fmla="*/ 1883391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86790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3400 h 3684091"/>
                <a:gd name="connsiteX1" fmla="*/ 1869794 w 2825087"/>
                <a:gd name="connsiteY1" fmla="*/ 0 h 3684091"/>
                <a:gd name="connsiteX2" fmla="*/ 1883391 w 2825087"/>
                <a:gd name="connsiteY2" fmla="*/ 1848555 h 3684091"/>
                <a:gd name="connsiteX3" fmla="*/ 2825087 w 2825087"/>
                <a:gd name="connsiteY3" fmla="*/ 1848555 h 3684091"/>
                <a:gd name="connsiteX4" fmla="*/ 2825087 w 2825087"/>
                <a:gd name="connsiteY4" fmla="*/ 3684091 h 3684091"/>
                <a:gd name="connsiteX5" fmla="*/ 0 w 2825087"/>
                <a:gd name="connsiteY5" fmla="*/ 3684091 h 3684091"/>
                <a:gd name="connsiteX6" fmla="*/ 0 w 2825087"/>
                <a:gd name="connsiteY6" fmla="*/ 1848555 h 3684091"/>
                <a:gd name="connsiteX7" fmla="*/ 953068 w 2825087"/>
                <a:gd name="connsiteY7" fmla="*/ 1848555 h 3684091"/>
                <a:gd name="connsiteX8" fmla="*/ 949668 w 2825087"/>
                <a:gd name="connsiteY8" fmla="*/ 3400 h 3684091"/>
                <a:gd name="connsiteX0" fmla="*/ 949668 w 2825087"/>
                <a:gd name="connsiteY0" fmla="*/ 6799 h 3687490"/>
                <a:gd name="connsiteX1" fmla="*/ 1879992 w 2825087"/>
                <a:gd name="connsiteY1" fmla="*/ 0 h 3687490"/>
                <a:gd name="connsiteX2" fmla="*/ 1883391 w 2825087"/>
                <a:gd name="connsiteY2" fmla="*/ 1851954 h 3687490"/>
                <a:gd name="connsiteX3" fmla="*/ 2825087 w 2825087"/>
                <a:gd name="connsiteY3" fmla="*/ 1851954 h 3687490"/>
                <a:gd name="connsiteX4" fmla="*/ 2825087 w 2825087"/>
                <a:gd name="connsiteY4" fmla="*/ 3687490 h 3687490"/>
                <a:gd name="connsiteX5" fmla="*/ 0 w 2825087"/>
                <a:gd name="connsiteY5" fmla="*/ 3687490 h 3687490"/>
                <a:gd name="connsiteX6" fmla="*/ 0 w 2825087"/>
                <a:gd name="connsiteY6" fmla="*/ 1851954 h 3687490"/>
                <a:gd name="connsiteX7" fmla="*/ 953068 w 2825087"/>
                <a:gd name="connsiteY7" fmla="*/ 1851954 h 3687490"/>
                <a:gd name="connsiteX8" fmla="*/ 949668 w 2825087"/>
                <a:gd name="connsiteY8" fmla="*/ 6799 h 368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087" h="3687490">
                  <a:moveTo>
                    <a:pt x="949668" y="6799"/>
                  </a:moveTo>
                  <a:lnTo>
                    <a:pt x="1879992" y="0"/>
                  </a:lnTo>
                  <a:lnTo>
                    <a:pt x="1883391" y="1851954"/>
                  </a:lnTo>
                  <a:lnTo>
                    <a:pt x="2825087" y="1851954"/>
                  </a:lnTo>
                  <a:lnTo>
                    <a:pt x="2825087" y="3687490"/>
                  </a:lnTo>
                  <a:lnTo>
                    <a:pt x="0" y="3687490"/>
                  </a:lnTo>
                  <a:lnTo>
                    <a:pt x="0" y="1851954"/>
                  </a:lnTo>
                  <a:lnTo>
                    <a:pt x="953068" y="1851954"/>
                  </a:lnTo>
                  <a:cubicBezTo>
                    <a:pt x="951935" y="1236902"/>
                    <a:pt x="950801" y="621851"/>
                    <a:pt x="949668" y="679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0"/>
            <p:cNvSpPr/>
            <p:nvPr/>
          </p:nvSpPr>
          <p:spPr>
            <a:xfrm>
              <a:off x="4170947" y="1095222"/>
              <a:ext cx="3348250" cy="3667848"/>
            </a:xfrm>
            <a:custGeom>
              <a:avLst/>
              <a:gdLst>
                <a:gd name="connsiteX0" fmla="*/ 1351128 w 3348250"/>
                <a:gd name="connsiteY0" fmla="*/ 0 h 3671247"/>
                <a:gd name="connsiteX1" fmla="*/ 2006219 w 3348250"/>
                <a:gd name="connsiteY1" fmla="*/ 3399 h 3671247"/>
                <a:gd name="connsiteX2" fmla="*/ 2006219 w 3348250"/>
                <a:gd name="connsiteY2" fmla="*/ 1230570 h 3671247"/>
                <a:gd name="connsiteX3" fmla="*/ 2674960 w 3348250"/>
                <a:gd name="connsiteY3" fmla="*/ 1230570 h 3671247"/>
                <a:gd name="connsiteX4" fmla="*/ 2674960 w 3348250"/>
                <a:gd name="connsiteY4" fmla="*/ 3070745 h 3671247"/>
                <a:gd name="connsiteX5" fmla="*/ 3348250 w 3348250"/>
                <a:gd name="connsiteY5" fmla="*/ 3070745 h 3671247"/>
                <a:gd name="connsiteX6" fmla="*/ 3348250 w 3348250"/>
                <a:gd name="connsiteY6" fmla="*/ 3671247 h 3671247"/>
                <a:gd name="connsiteX7" fmla="*/ 0 w 3348250"/>
                <a:gd name="connsiteY7" fmla="*/ 3671247 h 3671247"/>
                <a:gd name="connsiteX8" fmla="*/ 0 w 3348250"/>
                <a:gd name="connsiteY8" fmla="*/ 3070745 h 3671247"/>
                <a:gd name="connsiteX9" fmla="*/ 677839 w 3348250"/>
                <a:gd name="connsiteY9" fmla="*/ 3070745 h 3671247"/>
                <a:gd name="connsiteX10" fmla="*/ 677839 w 3348250"/>
                <a:gd name="connsiteY10" fmla="*/ 1230570 h 3671247"/>
                <a:gd name="connsiteX11" fmla="*/ 1351128 w 3348250"/>
                <a:gd name="connsiteY11" fmla="*/ 1230570 h 3671247"/>
                <a:gd name="connsiteX12" fmla="*/ 1351128 w 3348250"/>
                <a:gd name="connsiteY12" fmla="*/ 0 h 3671247"/>
                <a:gd name="connsiteX0" fmla="*/ 1354528 w 3348250"/>
                <a:gd name="connsiteY0" fmla="*/ 0 h 3667848"/>
                <a:gd name="connsiteX1" fmla="*/ 2006219 w 3348250"/>
                <a:gd name="connsiteY1" fmla="*/ 0 h 3667848"/>
                <a:gd name="connsiteX2" fmla="*/ 2006219 w 3348250"/>
                <a:gd name="connsiteY2" fmla="*/ 1227171 h 3667848"/>
                <a:gd name="connsiteX3" fmla="*/ 2674960 w 3348250"/>
                <a:gd name="connsiteY3" fmla="*/ 1227171 h 3667848"/>
                <a:gd name="connsiteX4" fmla="*/ 2674960 w 3348250"/>
                <a:gd name="connsiteY4" fmla="*/ 3067346 h 3667848"/>
                <a:gd name="connsiteX5" fmla="*/ 3348250 w 3348250"/>
                <a:gd name="connsiteY5" fmla="*/ 3067346 h 3667848"/>
                <a:gd name="connsiteX6" fmla="*/ 3348250 w 3348250"/>
                <a:gd name="connsiteY6" fmla="*/ 3667848 h 3667848"/>
                <a:gd name="connsiteX7" fmla="*/ 0 w 3348250"/>
                <a:gd name="connsiteY7" fmla="*/ 3667848 h 3667848"/>
                <a:gd name="connsiteX8" fmla="*/ 0 w 3348250"/>
                <a:gd name="connsiteY8" fmla="*/ 3067346 h 3667848"/>
                <a:gd name="connsiteX9" fmla="*/ 677839 w 3348250"/>
                <a:gd name="connsiteY9" fmla="*/ 3067346 h 3667848"/>
                <a:gd name="connsiteX10" fmla="*/ 677839 w 3348250"/>
                <a:gd name="connsiteY10" fmla="*/ 1227171 h 3667848"/>
                <a:gd name="connsiteX11" fmla="*/ 1351128 w 3348250"/>
                <a:gd name="connsiteY11" fmla="*/ 1227171 h 3667848"/>
                <a:gd name="connsiteX12" fmla="*/ 1354528 w 3348250"/>
                <a:gd name="connsiteY12" fmla="*/ 0 h 366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250" h="3667848">
                  <a:moveTo>
                    <a:pt x="1354528" y="0"/>
                  </a:moveTo>
                  <a:lnTo>
                    <a:pt x="2006219" y="0"/>
                  </a:lnTo>
                  <a:lnTo>
                    <a:pt x="2006219" y="1227171"/>
                  </a:lnTo>
                  <a:lnTo>
                    <a:pt x="2674960" y="1227171"/>
                  </a:lnTo>
                  <a:lnTo>
                    <a:pt x="2674960" y="3067346"/>
                  </a:lnTo>
                  <a:lnTo>
                    <a:pt x="3348250" y="3067346"/>
                  </a:lnTo>
                  <a:lnTo>
                    <a:pt x="3348250" y="3667848"/>
                  </a:lnTo>
                  <a:lnTo>
                    <a:pt x="0" y="3667848"/>
                  </a:lnTo>
                  <a:lnTo>
                    <a:pt x="0" y="3067346"/>
                  </a:lnTo>
                  <a:lnTo>
                    <a:pt x="677839" y="3067346"/>
                  </a:lnTo>
                  <a:lnTo>
                    <a:pt x="677839" y="1227171"/>
                  </a:lnTo>
                  <a:lnTo>
                    <a:pt x="1351128" y="1227171"/>
                  </a:lnTo>
                  <a:cubicBezTo>
                    <a:pt x="1352261" y="818114"/>
                    <a:pt x="1353395" y="409057"/>
                    <a:pt x="13545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Rectangle 127"/>
                <p:cNvSpPr/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164" y="4298909"/>
                  <a:ext cx="491416" cy="61709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42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9" name="Group 128"/>
            <p:cNvGrpSpPr/>
            <p:nvPr/>
          </p:nvGrpSpPr>
          <p:grpSpPr>
            <a:xfrm>
              <a:off x="2991020" y="952518"/>
              <a:ext cx="831318" cy="3838794"/>
              <a:chOff x="770021" y="1988322"/>
              <a:chExt cx="782917" cy="38387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Rectangle 179"/>
                  <p:cNvSpPr/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8" name="Rectangle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021" y="1988322"/>
                    <a:ext cx="782917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1010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2" name="Straight Arrow Connector 181"/>
              <p:cNvCxnSpPr/>
              <p:nvPr/>
            </p:nvCxnSpPr>
            <p:spPr>
              <a:xfrm flipV="1">
                <a:off x="1241252" y="2539413"/>
                <a:ext cx="0" cy="3287703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3715127" y="1095422"/>
              <a:ext cx="4258897" cy="3686496"/>
              <a:chOff x="4273130" y="1095422"/>
              <a:chExt cx="4258897" cy="3686496"/>
            </a:xfrm>
          </p:grpSpPr>
          <p:sp>
            <p:nvSpPr>
              <p:cNvPr id="172" name="Rectangle 171"/>
              <p:cNvSpPr/>
              <p:nvPr/>
            </p:nvSpPr>
            <p:spPr>
              <a:xfrm flipV="1">
                <a:off x="4273130" y="4736199"/>
                <a:ext cx="4258897" cy="457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746740" y="4357631"/>
                <a:ext cx="3312077" cy="3789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219552" y="3305360"/>
                <a:ext cx="2366053" cy="105175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691577" y="1826940"/>
                <a:ext cx="1417260" cy="1478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166566" y="1095422"/>
                <a:ext cx="472618" cy="7309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Freeform 130"/>
            <p:cNvSpPr/>
            <p:nvPr/>
          </p:nvSpPr>
          <p:spPr>
            <a:xfrm>
              <a:off x="3489482" y="1098298"/>
              <a:ext cx="4670410" cy="3686942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0410" h="3686942">
                  <a:moveTo>
                    <a:pt x="0" y="3682824"/>
                  </a:moveTo>
                  <a:cubicBezTo>
                    <a:pt x="136957" y="3685338"/>
                    <a:pt x="243752" y="3701899"/>
                    <a:pt x="394861" y="3644299"/>
                  </a:cubicBezTo>
                  <a:cubicBezTo>
                    <a:pt x="545970" y="3586699"/>
                    <a:pt x="712172" y="3549901"/>
                    <a:pt x="906652" y="3337224"/>
                  </a:cubicBezTo>
                  <a:cubicBezTo>
                    <a:pt x="1101132" y="3124547"/>
                    <a:pt x="1285378" y="2648012"/>
                    <a:pt x="1438915" y="2245403"/>
                  </a:cubicBezTo>
                  <a:cubicBezTo>
                    <a:pt x="1592452" y="1842794"/>
                    <a:pt x="1713007" y="1268451"/>
                    <a:pt x="1827876" y="921571"/>
                  </a:cubicBezTo>
                  <a:cubicBezTo>
                    <a:pt x="1942745" y="574690"/>
                    <a:pt x="2039417" y="317657"/>
                    <a:pt x="2128127" y="164120"/>
                  </a:cubicBezTo>
                  <a:cubicBezTo>
                    <a:pt x="2216837" y="10583"/>
                    <a:pt x="2288488" y="4896"/>
                    <a:pt x="2360139" y="347"/>
                  </a:cubicBezTo>
                  <a:cubicBezTo>
                    <a:pt x="2431790" y="-4202"/>
                    <a:pt x="2489792" y="35603"/>
                    <a:pt x="2558031" y="136824"/>
                  </a:cubicBezTo>
                  <a:cubicBezTo>
                    <a:pt x="2626270" y="238045"/>
                    <a:pt x="2683136" y="363149"/>
                    <a:pt x="2769572" y="607672"/>
                  </a:cubicBezTo>
                  <a:cubicBezTo>
                    <a:pt x="2856008" y="852194"/>
                    <a:pt x="2974288" y="1280962"/>
                    <a:pt x="3076646" y="1603959"/>
                  </a:cubicBezTo>
                  <a:cubicBezTo>
                    <a:pt x="3179004" y="1926956"/>
                    <a:pt x="3282500" y="2285209"/>
                    <a:pt x="3383721" y="2545654"/>
                  </a:cubicBezTo>
                  <a:cubicBezTo>
                    <a:pt x="3484942" y="2806099"/>
                    <a:pt x="3582751" y="3009678"/>
                    <a:pt x="3683972" y="3166627"/>
                  </a:cubicBezTo>
                  <a:cubicBezTo>
                    <a:pt x="3785193" y="3323576"/>
                    <a:pt x="3882258" y="3407389"/>
                    <a:pt x="3991046" y="3487350"/>
                  </a:cubicBezTo>
                  <a:cubicBezTo>
                    <a:pt x="4099834" y="3567312"/>
                    <a:pt x="4223474" y="3613133"/>
                    <a:pt x="4336701" y="3646396"/>
                  </a:cubicBezTo>
                  <a:cubicBezTo>
                    <a:pt x="4449928" y="3679659"/>
                    <a:pt x="4543535" y="3684552"/>
                    <a:pt x="4670410" y="3686926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stCxn id="131" idx="0"/>
            </p:cNvCxnSpPr>
            <p:nvPr/>
          </p:nvCxnSpPr>
          <p:spPr>
            <a:xfrm>
              <a:off x="3489482" y="4781122"/>
              <a:ext cx="4845084" cy="398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3768204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4439502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114970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5780107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663568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329189" y="4783783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93961" y="4783783"/>
              <a:ext cx="37221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5400000">
              <a:off x="7125876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7797469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6455575" y="4791691"/>
              <a:ext cx="135710" cy="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5105400" y="3886200"/>
            <a:ext cx="3315734" cy="2616558"/>
            <a:chOff x="4532021" y="1891041"/>
            <a:chExt cx="4147068" cy="3272592"/>
          </a:xfrm>
        </p:grpSpPr>
        <p:sp>
          <p:nvSpPr>
            <p:cNvPr id="184" name="Freeform 183"/>
            <p:cNvSpPr/>
            <p:nvPr/>
          </p:nvSpPr>
          <p:spPr>
            <a:xfrm>
              <a:off x="4978747" y="2421105"/>
              <a:ext cx="3500202" cy="2475988"/>
            </a:xfrm>
            <a:custGeom>
              <a:avLst/>
              <a:gdLst>
                <a:gd name="connsiteX0" fmla="*/ 0 w 5377218"/>
                <a:gd name="connsiteY0" fmla="*/ 3678418 h 3685242"/>
                <a:gd name="connsiteX1" fmla="*/ 723331 w 5377218"/>
                <a:gd name="connsiteY1" fmla="*/ 3644299 h 3685242"/>
                <a:gd name="connsiteX2" fmla="*/ 1187355 w 5377218"/>
                <a:gd name="connsiteY2" fmla="*/ 3391815 h 3685242"/>
                <a:gd name="connsiteX3" fmla="*/ 1767385 w 5377218"/>
                <a:gd name="connsiteY3" fmla="*/ 2245403 h 3685242"/>
                <a:gd name="connsiteX4" fmla="*/ 2156346 w 5377218"/>
                <a:gd name="connsiteY4" fmla="*/ 921571 h 3685242"/>
                <a:gd name="connsiteX5" fmla="*/ 2456597 w 5377218"/>
                <a:gd name="connsiteY5" fmla="*/ 164120 h 3685242"/>
                <a:gd name="connsiteX6" fmla="*/ 2688609 w 5377218"/>
                <a:gd name="connsiteY6" fmla="*/ 347 h 3685242"/>
                <a:gd name="connsiteX7" fmla="*/ 2886501 w 5377218"/>
                <a:gd name="connsiteY7" fmla="*/ 136824 h 3685242"/>
                <a:gd name="connsiteX8" fmla="*/ 3098042 w 5377218"/>
                <a:gd name="connsiteY8" fmla="*/ 607672 h 3685242"/>
                <a:gd name="connsiteX9" fmla="*/ 3405116 w 5377218"/>
                <a:gd name="connsiteY9" fmla="*/ 1603959 h 3685242"/>
                <a:gd name="connsiteX10" fmla="*/ 3712191 w 5377218"/>
                <a:gd name="connsiteY10" fmla="*/ 2545654 h 3685242"/>
                <a:gd name="connsiteX11" fmla="*/ 4012442 w 5377218"/>
                <a:gd name="connsiteY11" fmla="*/ 3166627 h 3685242"/>
                <a:gd name="connsiteX12" fmla="*/ 4319516 w 5377218"/>
                <a:gd name="connsiteY12" fmla="*/ 3487350 h 3685242"/>
                <a:gd name="connsiteX13" fmla="*/ 4660710 w 5377218"/>
                <a:gd name="connsiteY13" fmla="*/ 3637475 h 3685242"/>
                <a:gd name="connsiteX14" fmla="*/ 5377218 w 5377218"/>
                <a:gd name="connsiteY14" fmla="*/ 3685242 h 3685242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0710 w 5377218"/>
                <a:gd name="connsiteY13" fmla="*/ 3637475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764"/>
                <a:gd name="connsiteX1" fmla="*/ 723331 w 5377218"/>
                <a:gd name="connsiteY1" fmla="*/ 3644299 h 3685764"/>
                <a:gd name="connsiteX2" fmla="*/ 1235122 w 5377218"/>
                <a:gd name="connsiteY2" fmla="*/ 3337224 h 3685764"/>
                <a:gd name="connsiteX3" fmla="*/ 1767385 w 5377218"/>
                <a:gd name="connsiteY3" fmla="*/ 2245403 h 3685764"/>
                <a:gd name="connsiteX4" fmla="*/ 2156346 w 5377218"/>
                <a:gd name="connsiteY4" fmla="*/ 921571 h 3685764"/>
                <a:gd name="connsiteX5" fmla="*/ 2456597 w 5377218"/>
                <a:gd name="connsiteY5" fmla="*/ 164120 h 3685764"/>
                <a:gd name="connsiteX6" fmla="*/ 2688609 w 5377218"/>
                <a:gd name="connsiteY6" fmla="*/ 347 h 3685764"/>
                <a:gd name="connsiteX7" fmla="*/ 2886501 w 5377218"/>
                <a:gd name="connsiteY7" fmla="*/ 136824 h 3685764"/>
                <a:gd name="connsiteX8" fmla="*/ 3098042 w 5377218"/>
                <a:gd name="connsiteY8" fmla="*/ 607672 h 3685764"/>
                <a:gd name="connsiteX9" fmla="*/ 3405116 w 5377218"/>
                <a:gd name="connsiteY9" fmla="*/ 1603959 h 3685764"/>
                <a:gd name="connsiteX10" fmla="*/ 3712191 w 5377218"/>
                <a:gd name="connsiteY10" fmla="*/ 2545654 h 3685764"/>
                <a:gd name="connsiteX11" fmla="*/ 4012442 w 5377218"/>
                <a:gd name="connsiteY11" fmla="*/ 3166627 h 3685764"/>
                <a:gd name="connsiteX12" fmla="*/ 4319516 w 5377218"/>
                <a:gd name="connsiteY12" fmla="*/ 3487350 h 3685764"/>
                <a:gd name="connsiteX13" fmla="*/ 4665171 w 5377218"/>
                <a:gd name="connsiteY13" fmla="*/ 3646396 h 3685764"/>
                <a:gd name="connsiteX14" fmla="*/ 5377218 w 5377218"/>
                <a:gd name="connsiteY14" fmla="*/ 3685242 h 3685764"/>
                <a:gd name="connsiteX0" fmla="*/ 0 w 5377218"/>
                <a:gd name="connsiteY0" fmla="*/ 3678418 h 3685242"/>
                <a:gd name="connsiteX1" fmla="*/ 328470 w 5377218"/>
                <a:gd name="connsiteY1" fmla="*/ 3678724 h 3685242"/>
                <a:gd name="connsiteX2" fmla="*/ 723331 w 5377218"/>
                <a:gd name="connsiteY2" fmla="*/ 3644299 h 3685242"/>
                <a:gd name="connsiteX3" fmla="*/ 1235122 w 5377218"/>
                <a:gd name="connsiteY3" fmla="*/ 3337224 h 3685242"/>
                <a:gd name="connsiteX4" fmla="*/ 1767385 w 5377218"/>
                <a:gd name="connsiteY4" fmla="*/ 2245403 h 3685242"/>
                <a:gd name="connsiteX5" fmla="*/ 2156346 w 5377218"/>
                <a:gd name="connsiteY5" fmla="*/ 921571 h 3685242"/>
                <a:gd name="connsiteX6" fmla="*/ 2456597 w 5377218"/>
                <a:gd name="connsiteY6" fmla="*/ 164120 h 3685242"/>
                <a:gd name="connsiteX7" fmla="*/ 2688609 w 5377218"/>
                <a:gd name="connsiteY7" fmla="*/ 347 h 3685242"/>
                <a:gd name="connsiteX8" fmla="*/ 2886501 w 5377218"/>
                <a:gd name="connsiteY8" fmla="*/ 136824 h 3685242"/>
                <a:gd name="connsiteX9" fmla="*/ 3098042 w 5377218"/>
                <a:gd name="connsiteY9" fmla="*/ 607672 h 3685242"/>
                <a:gd name="connsiteX10" fmla="*/ 3405116 w 5377218"/>
                <a:gd name="connsiteY10" fmla="*/ 1603959 h 3685242"/>
                <a:gd name="connsiteX11" fmla="*/ 3712191 w 5377218"/>
                <a:gd name="connsiteY11" fmla="*/ 2545654 h 3685242"/>
                <a:gd name="connsiteX12" fmla="*/ 4012442 w 5377218"/>
                <a:gd name="connsiteY12" fmla="*/ 3166627 h 3685242"/>
                <a:gd name="connsiteX13" fmla="*/ 4319516 w 5377218"/>
                <a:gd name="connsiteY13" fmla="*/ 3487350 h 3685242"/>
                <a:gd name="connsiteX14" fmla="*/ 4665171 w 5377218"/>
                <a:gd name="connsiteY14" fmla="*/ 3646396 h 3685242"/>
                <a:gd name="connsiteX15" fmla="*/ 5377218 w 5377218"/>
                <a:gd name="connsiteY15" fmla="*/ 3685242 h 3685242"/>
                <a:gd name="connsiteX0" fmla="*/ 0 w 5377218"/>
                <a:gd name="connsiteY0" fmla="*/ 3678418 h 3685880"/>
                <a:gd name="connsiteX1" fmla="*/ 328470 w 5377218"/>
                <a:gd name="connsiteY1" fmla="*/ 3678724 h 3685880"/>
                <a:gd name="connsiteX2" fmla="*/ 723331 w 5377218"/>
                <a:gd name="connsiteY2" fmla="*/ 3644299 h 3685880"/>
                <a:gd name="connsiteX3" fmla="*/ 1235122 w 5377218"/>
                <a:gd name="connsiteY3" fmla="*/ 3337224 h 3685880"/>
                <a:gd name="connsiteX4" fmla="*/ 1767385 w 5377218"/>
                <a:gd name="connsiteY4" fmla="*/ 2245403 h 3685880"/>
                <a:gd name="connsiteX5" fmla="*/ 2156346 w 5377218"/>
                <a:gd name="connsiteY5" fmla="*/ 921571 h 3685880"/>
                <a:gd name="connsiteX6" fmla="*/ 2456597 w 5377218"/>
                <a:gd name="connsiteY6" fmla="*/ 164120 h 3685880"/>
                <a:gd name="connsiteX7" fmla="*/ 2688609 w 5377218"/>
                <a:gd name="connsiteY7" fmla="*/ 347 h 3685880"/>
                <a:gd name="connsiteX8" fmla="*/ 2886501 w 5377218"/>
                <a:gd name="connsiteY8" fmla="*/ 136824 h 3685880"/>
                <a:gd name="connsiteX9" fmla="*/ 3098042 w 5377218"/>
                <a:gd name="connsiteY9" fmla="*/ 607672 h 3685880"/>
                <a:gd name="connsiteX10" fmla="*/ 3405116 w 5377218"/>
                <a:gd name="connsiteY10" fmla="*/ 1603959 h 3685880"/>
                <a:gd name="connsiteX11" fmla="*/ 3712191 w 5377218"/>
                <a:gd name="connsiteY11" fmla="*/ 2545654 h 3685880"/>
                <a:gd name="connsiteX12" fmla="*/ 4012442 w 5377218"/>
                <a:gd name="connsiteY12" fmla="*/ 3166627 h 3685880"/>
                <a:gd name="connsiteX13" fmla="*/ 4319516 w 5377218"/>
                <a:gd name="connsiteY13" fmla="*/ 3487350 h 3685880"/>
                <a:gd name="connsiteX14" fmla="*/ 4665171 w 5377218"/>
                <a:gd name="connsiteY14" fmla="*/ 3646396 h 3685880"/>
                <a:gd name="connsiteX15" fmla="*/ 5377218 w 5377218"/>
                <a:gd name="connsiteY15" fmla="*/ 3685242 h 3685880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8731"/>
                <a:gd name="connsiteX1" fmla="*/ 328470 w 5377218"/>
                <a:gd name="connsiteY1" fmla="*/ 3682824 h 3688731"/>
                <a:gd name="connsiteX2" fmla="*/ 723331 w 5377218"/>
                <a:gd name="connsiteY2" fmla="*/ 3644299 h 3688731"/>
                <a:gd name="connsiteX3" fmla="*/ 1235122 w 5377218"/>
                <a:gd name="connsiteY3" fmla="*/ 3337224 h 3688731"/>
                <a:gd name="connsiteX4" fmla="*/ 1767385 w 5377218"/>
                <a:gd name="connsiteY4" fmla="*/ 2245403 h 3688731"/>
                <a:gd name="connsiteX5" fmla="*/ 2156346 w 5377218"/>
                <a:gd name="connsiteY5" fmla="*/ 921571 h 3688731"/>
                <a:gd name="connsiteX6" fmla="*/ 2456597 w 5377218"/>
                <a:gd name="connsiteY6" fmla="*/ 164120 h 3688731"/>
                <a:gd name="connsiteX7" fmla="*/ 2688609 w 5377218"/>
                <a:gd name="connsiteY7" fmla="*/ 347 h 3688731"/>
                <a:gd name="connsiteX8" fmla="*/ 2886501 w 5377218"/>
                <a:gd name="connsiteY8" fmla="*/ 136824 h 3688731"/>
                <a:gd name="connsiteX9" fmla="*/ 3098042 w 5377218"/>
                <a:gd name="connsiteY9" fmla="*/ 607672 h 3688731"/>
                <a:gd name="connsiteX10" fmla="*/ 3405116 w 5377218"/>
                <a:gd name="connsiteY10" fmla="*/ 1603959 h 3688731"/>
                <a:gd name="connsiteX11" fmla="*/ 3712191 w 5377218"/>
                <a:gd name="connsiteY11" fmla="*/ 2545654 h 3688731"/>
                <a:gd name="connsiteX12" fmla="*/ 4012442 w 5377218"/>
                <a:gd name="connsiteY12" fmla="*/ 3166627 h 3688731"/>
                <a:gd name="connsiteX13" fmla="*/ 4319516 w 5377218"/>
                <a:gd name="connsiteY13" fmla="*/ 3487350 h 3688731"/>
                <a:gd name="connsiteX14" fmla="*/ 4665171 w 5377218"/>
                <a:gd name="connsiteY14" fmla="*/ 3646396 h 3688731"/>
                <a:gd name="connsiteX15" fmla="*/ 5377218 w 5377218"/>
                <a:gd name="connsiteY15" fmla="*/ 3685242 h 3688731"/>
                <a:gd name="connsiteX0" fmla="*/ 0 w 5377218"/>
                <a:gd name="connsiteY0" fmla="*/ 3678418 h 3686942"/>
                <a:gd name="connsiteX1" fmla="*/ 328470 w 5377218"/>
                <a:gd name="connsiteY1" fmla="*/ 3682824 h 3686942"/>
                <a:gd name="connsiteX2" fmla="*/ 723331 w 5377218"/>
                <a:gd name="connsiteY2" fmla="*/ 3644299 h 3686942"/>
                <a:gd name="connsiteX3" fmla="*/ 1235122 w 5377218"/>
                <a:gd name="connsiteY3" fmla="*/ 3337224 h 3686942"/>
                <a:gd name="connsiteX4" fmla="*/ 1767385 w 5377218"/>
                <a:gd name="connsiteY4" fmla="*/ 2245403 h 3686942"/>
                <a:gd name="connsiteX5" fmla="*/ 2156346 w 5377218"/>
                <a:gd name="connsiteY5" fmla="*/ 921571 h 3686942"/>
                <a:gd name="connsiteX6" fmla="*/ 2456597 w 5377218"/>
                <a:gd name="connsiteY6" fmla="*/ 164120 h 3686942"/>
                <a:gd name="connsiteX7" fmla="*/ 2688609 w 5377218"/>
                <a:gd name="connsiteY7" fmla="*/ 347 h 3686942"/>
                <a:gd name="connsiteX8" fmla="*/ 2886501 w 5377218"/>
                <a:gd name="connsiteY8" fmla="*/ 136824 h 3686942"/>
                <a:gd name="connsiteX9" fmla="*/ 3098042 w 5377218"/>
                <a:gd name="connsiteY9" fmla="*/ 607672 h 3686942"/>
                <a:gd name="connsiteX10" fmla="*/ 3405116 w 5377218"/>
                <a:gd name="connsiteY10" fmla="*/ 1603959 h 3686942"/>
                <a:gd name="connsiteX11" fmla="*/ 3712191 w 5377218"/>
                <a:gd name="connsiteY11" fmla="*/ 2545654 h 3686942"/>
                <a:gd name="connsiteX12" fmla="*/ 4012442 w 5377218"/>
                <a:gd name="connsiteY12" fmla="*/ 3166627 h 3686942"/>
                <a:gd name="connsiteX13" fmla="*/ 4319516 w 5377218"/>
                <a:gd name="connsiteY13" fmla="*/ 3487350 h 3686942"/>
                <a:gd name="connsiteX14" fmla="*/ 4665171 w 5377218"/>
                <a:gd name="connsiteY14" fmla="*/ 3646396 h 3686942"/>
                <a:gd name="connsiteX15" fmla="*/ 5377218 w 537721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5048748 w 5048748"/>
                <a:gd name="connsiteY14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5048748"/>
                <a:gd name="connsiteY0" fmla="*/ 3682824 h 3686942"/>
                <a:gd name="connsiteX1" fmla="*/ 394861 w 5048748"/>
                <a:gd name="connsiteY1" fmla="*/ 3644299 h 3686942"/>
                <a:gd name="connsiteX2" fmla="*/ 906652 w 5048748"/>
                <a:gd name="connsiteY2" fmla="*/ 3337224 h 3686942"/>
                <a:gd name="connsiteX3" fmla="*/ 1438915 w 5048748"/>
                <a:gd name="connsiteY3" fmla="*/ 2245403 h 3686942"/>
                <a:gd name="connsiteX4" fmla="*/ 1827876 w 5048748"/>
                <a:gd name="connsiteY4" fmla="*/ 921571 h 3686942"/>
                <a:gd name="connsiteX5" fmla="*/ 2128127 w 5048748"/>
                <a:gd name="connsiteY5" fmla="*/ 164120 h 3686942"/>
                <a:gd name="connsiteX6" fmla="*/ 2360139 w 5048748"/>
                <a:gd name="connsiteY6" fmla="*/ 347 h 3686942"/>
                <a:gd name="connsiteX7" fmla="*/ 2558031 w 5048748"/>
                <a:gd name="connsiteY7" fmla="*/ 136824 h 3686942"/>
                <a:gd name="connsiteX8" fmla="*/ 2769572 w 5048748"/>
                <a:gd name="connsiteY8" fmla="*/ 607672 h 3686942"/>
                <a:gd name="connsiteX9" fmla="*/ 3076646 w 5048748"/>
                <a:gd name="connsiteY9" fmla="*/ 1603959 h 3686942"/>
                <a:gd name="connsiteX10" fmla="*/ 3383721 w 5048748"/>
                <a:gd name="connsiteY10" fmla="*/ 2545654 h 3686942"/>
                <a:gd name="connsiteX11" fmla="*/ 3683972 w 5048748"/>
                <a:gd name="connsiteY11" fmla="*/ 3166627 h 3686942"/>
                <a:gd name="connsiteX12" fmla="*/ 3991046 w 5048748"/>
                <a:gd name="connsiteY12" fmla="*/ 3487350 h 3686942"/>
                <a:gd name="connsiteX13" fmla="*/ 4336701 w 5048748"/>
                <a:gd name="connsiteY13" fmla="*/ 3646396 h 3686942"/>
                <a:gd name="connsiteX14" fmla="*/ 4670410 w 5048748"/>
                <a:gd name="connsiteY14" fmla="*/ 3670524 h 3686942"/>
                <a:gd name="connsiteX15" fmla="*/ 5048748 w 5048748"/>
                <a:gd name="connsiteY15" fmla="*/ 3685242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70524 h 3686942"/>
                <a:gd name="connsiteX0" fmla="*/ 0 w 4670410"/>
                <a:gd name="connsiteY0" fmla="*/ 3682824 h 3686942"/>
                <a:gd name="connsiteX1" fmla="*/ 394861 w 4670410"/>
                <a:gd name="connsiteY1" fmla="*/ 3644299 h 3686942"/>
                <a:gd name="connsiteX2" fmla="*/ 906652 w 4670410"/>
                <a:gd name="connsiteY2" fmla="*/ 3337224 h 3686942"/>
                <a:gd name="connsiteX3" fmla="*/ 1438915 w 4670410"/>
                <a:gd name="connsiteY3" fmla="*/ 2245403 h 3686942"/>
                <a:gd name="connsiteX4" fmla="*/ 1827876 w 4670410"/>
                <a:gd name="connsiteY4" fmla="*/ 921571 h 3686942"/>
                <a:gd name="connsiteX5" fmla="*/ 2128127 w 4670410"/>
                <a:gd name="connsiteY5" fmla="*/ 164120 h 3686942"/>
                <a:gd name="connsiteX6" fmla="*/ 2360139 w 4670410"/>
                <a:gd name="connsiteY6" fmla="*/ 347 h 3686942"/>
                <a:gd name="connsiteX7" fmla="*/ 2558031 w 4670410"/>
                <a:gd name="connsiteY7" fmla="*/ 136824 h 3686942"/>
                <a:gd name="connsiteX8" fmla="*/ 2769572 w 4670410"/>
                <a:gd name="connsiteY8" fmla="*/ 607672 h 3686942"/>
                <a:gd name="connsiteX9" fmla="*/ 3076646 w 4670410"/>
                <a:gd name="connsiteY9" fmla="*/ 1603959 h 3686942"/>
                <a:gd name="connsiteX10" fmla="*/ 3383721 w 4670410"/>
                <a:gd name="connsiteY10" fmla="*/ 2545654 h 3686942"/>
                <a:gd name="connsiteX11" fmla="*/ 3683972 w 4670410"/>
                <a:gd name="connsiteY11" fmla="*/ 3166627 h 3686942"/>
                <a:gd name="connsiteX12" fmla="*/ 3991046 w 4670410"/>
                <a:gd name="connsiteY12" fmla="*/ 3487350 h 3686942"/>
                <a:gd name="connsiteX13" fmla="*/ 4336701 w 4670410"/>
                <a:gd name="connsiteY13" fmla="*/ 3646396 h 3686942"/>
                <a:gd name="connsiteX14" fmla="*/ 4670410 w 4670410"/>
                <a:gd name="connsiteY14" fmla="*/ 3686926 h 3686942"/>
                <a:gd name="connsiteX0" fmla="*/ 0 w 4670410"/>
                <a:gd name="connsiteY0" fmla="*/ 3682824 h 3686926"/>
                <a:gd name="connsiteX1" fmla="*/ 274598 w 4670410"/>
                <a:gd name="connsiteY1" fmla="*/ 3673513 h 3686926"/>
                <a:gd name="connsiteX2" fmla="*/ 394861 w 4670410"/>
                <a:gd name="connsiteY2" fmla="*/ 3644299 h 3686926"/>
                <a:gd name="connsiteX3" fmla="*/ 906652 w 4670410"/>
                <a:gd name="connsiteY3" fmla="*/ 3337224 h 3686926"/>
                <a:gd name="connsiteX4" fmla="*/ 1438915 w 4670410"/>
                <a:gd name="connsiteY4" fmla="*/ 2245403 h 3686926"/>
                <a:gd name="connsiteX5" fmla="*/ 1827876 w 4670410"/>
                <a:gd name="connsiteY5" fmla="*/ 921571 h 3686926"/>
                <a:gd name="connsiteX6" fmla="*/ 2128127 w 4670410"/>
                <a:gd name="connsiteY6" fmla="*/ 164120 h 3686926"/>
                <a:gd name="connsiteX7" fmla="*/ 2360139 w 4670410"/>
                <a:gd name="connsiteY7" fmla="*/ 347 h 3686926"/>
                <a:gd name="connsiteX8" fmla="*/ 2558031 w 4670410"/>
                <a:gd name="connsiteY8" fmla="*/ 136824 h 3686926"/>
                <a:gd name="connsiteX9" fmla="*/ 2769572 w 4670410"/>
                <a:gd name="connsiteY9" fmla="*/ 607672 h 3686926"/>
                <a:gd name="connsiteX10" fmla="*/ 3076646 w 4670410"/>
                <a:gd name="connsiteY10" fmla="*/ 1603959 h 3686926"/>
                <a:gd name="connsiteX11" fmla="*/ 3383721 w 4670410"/>
                <a:gd name="connsiteY11" fmla="*/ 2545654 h 3686926"/>
                <a:gd name="connsiteX12" fmla="*/ 3683972 w 4670410"/>
                <a:gd name="connsiteY12" fmla="*/ 3166627 h 3686926"/>
                <a:gd name="connsiteX13" fmla="*/ 3991046 w 4670410"/>
                <a:gd name="connsiteY13" fmla="*/ 3487350 h 3686926"/>
                <a:gd name="connsiteX14" fmla="*/ 4336701 w 4670410"/>
                <a:gd name="connsiteY14" fmla="*/ 3646396 h 3686926"/>
                <a:gd name="connsiteX15" fmla="*/ 4670410 w 4670410"/>
                <a:gd name="connsiteY15" fmla="*/ 3686926 h 3686926"/>
                <a:gd name="connsiteX0" fmla="*/ 0 w 4395812"/>
                <a:gd name="connsiteY0" fmla="*/ 3673513 h 3686926"/>
                <a:gd name="connsiteX1" fmla="*/ 120263 w 4395812"/>
                <a:gd name="connsiteY1" fmla="*/ 3644299 h 3686926"/>
                <a:gd name="connsiteX2" fmla="*/ 632054 w 4395812"/>
                <a:gd name="connsiteY2" fmla="*/ 3337224 h 3686926"/>
                <a:gd name="connsiteX3" fmla="*/ 1164317 w 4395812"/>
                <a:gd name="connsiteY3" fmla="*/ 2245403 h 3686926"/>
                <a:gd name="connsiteX4" fmla="*/ 1553278 w 4395812"/>
                <a:gd name="connsiteY4" fmla="*/ 921571 h 3686926"/>
                <a:gd name="connsiteX5" fmla="*/ 1853529 w 4395812"/>
                <a:gd name="connsiteY5" fmla="*/ 164120 h 3686926"/>
                <a:gd name="connsiteX6" fmla="*/ 2085541 w 4395812"/>
                <a:gd name="connsiteY6" fmla="*/ 347 h 3686926"/>
                <a:gd name="connsiteX7" fmla="*/ 2283433 w 4395812"/>
                <a:gd name="connsiteY7" fmla="*/ 136824 h 3686926"/>
                <a:gd name="connsiteX8" fmla="*/ 2494974 w 4395812"/>
                <a:gd name="connsiteY8" fmla="*/ 607672 h 3686926"/>
                <a:gd name="connsiteX9" fmla="*/ 2802048 w 4395812"/>
                <a:gd name="connsiteY9" fmla="*/ 1603959 h 3686926"/>
                <a:gd name="connsiteX10" fmla="*/ 3109123 w 4395812"/>
                <a:gd name="connsiteY10" fmla="*/ 2545654 h 3686926"/>
                <a:gd name="connsiteX11" fmla="*/ 3409374 w 4395812"/>
                <a:gd name="connsiteY11" fmla="*/ 3166627 h 3686926"/>
                <a:gd name="connsiteX12" fmla="*/ 3716448 w 4395812"/>
                <a:gd name="connsiteY12" fmla="*/ 3487350 h 3686926"/>
                <a:gd name="connsiteX13" fmla="*/ 4062103 w 4395812"/>
                <a:gd name="connsiteY13" fmla="*/ 3646396 h 3686926"/>
                <a:gd name="connsiteX14" fmla="*/ 4395812 w 4395812"/>
                <a:gd name="connsiteY14" fmla="*/ 3686926 h 3686926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404431"/>
                <a:gd name="connsiteY0" fmla="*/ 3687629 h 3687629"/>
                <a:gd name="connsiteX1" fmla="*/ 128882 w 4404431"/>
                <a:gd name="connsiteY1" fmla="*/ 3644299 h 3687629"/>
                <a:gd name="connsiteX2" fmla="*/ 640673 w 4404431"/>
                <a:gd name="connsiteY2" fmla="*/ 3337224 h 3687629"/>
                <a:gd name="connsiteX3" fmla="*/ 1172936 w 4404431"/>
                <a:gd name="connsiteY3" fmla="*/ 2245403 h 3687629"/>
                <a:gd name="connsiteX4" fmla="*/ 1561897 w 4404431"/>
                <a:gd name="connsiteY4" fmla="*/ 921571 h 3687629"/>
                <a:gd name="connsiteX5" fmla="*/ 1862148 w 4404431"/>
                <a:gd name="connsiteY5" fmla="*/ 164120 h 3687629"/>
                <a:gd name="connsiteX6" fmla="*/ 2094160 w 4404431"/>
                <a:gd name="connsiteY6" fmla="*/ 347 h 3687629"/>
                <a:gd name="connsiteX7" fmla="*/ 2292052 w 4404431"/>
                <a:gd name="connsiteY7" fmla="*/ 136824 h 3687629"/>
                <a:gd name="connsiteX8" fmla="*/ 2503593 w 4404431"/>
                <a:gd name="connsiteY8" fmla="*/ 607672 h 3687629"/>
                <a:gd name="connsiteX9" fmla="*/ 2810667 w 4404431"/>
                <a:gd name="connsiteY9" fmla="*/ 1603959 h 3687629"/>
                <a:gd name="connsiteX10" fmla="*/ 3117742 w 4404431"/>
                <a:gd name="connsiteY10" fmla="*/ 2545654 h 3687629"/>
                <a:gd name="connsiteX11" fmla="*/ 3417993 w 4404431"/>
                <a:gd name="connsiteY11" fmla="*/ 3166627 h 3687629"/>
                <a:gd name="connsiteX12" fmla="*/ 3725067 w 4404431"/>
                <a:gd name="connsiteY12" fmla="*/ 3487350 h 3687629"/>
                <a:gd name="connsiteX13" fmla="*/ 4070722 w 4404431"/>
                <a:gd name="connsiteY13" fmla="*/ 3646396 h 3687629"/>
                <a:gd name="connsiteX14" fmla="*/ 4404431 w 4404431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049173 w 4382882"/>
                <a:gd name="connsiteY13" fmla="*/ 3646396 h 3687629"/>
                <a:gd name="connsiteX14" fmla="*/ 4382882 w 4382882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403644"/>
                <a:gd name="connsiteY0" fmla="*/ 3687629 h 3687629"/>
                <a:gd name="connsiteX1" fmla="*/ 107333 w 4403644"/>
                <a:gd name="connsiteY1" fmla="*/ 3644299 h 3687629"/>
                <a:gd name="connsiteX2" fmla="*/ 619124 w 4403644"/>
                <a:gd name="connsiteY2" fmla="*/ 3337224 h 3687629"/>
                <a:gd name="connsiteX3" fmla="*/ 1151387 w 4403644"/>
                <a:gd name="connsiteY3" fmla="*/ 2245403 h 3687629"/>
                <a:gd name="connsiteX4" fmla="*/ 1540348 w 4403644"/>
                <a:gd name="connsiteY4" fmla="*/ 921571 h 3687629"/>
                <a:gd name="connsiteX5" fmla="*/ 1840599 w 4403644"/>
                <a:gd name="connsiteY5" fmla="*/ 164120 h 3687629"/>
                <a:gd name="connsiteX6" fmla="*/ 2072611 w 4403644"/>
                <a:gd name="connsiteY6" fmla="*/ 347 h 3687629"/>
                <a:gd name="connsiteX7" fmla="*/ 2270503 w 4403644"/>
                <a:gd name="connsiteY7" fmla="*/ 136824 h 3687629"/>
                <a:gd name="connsiteX8" fmla="*/ 2482044 w 4403644"/>
                <a:gd name="connsiteY8" fmla="*/ 607672 h 3687629"/>
                <a:gd name="connsiteX9" fmla="*/ 2789118 w 4403644"/>
                <a:gd name="connsiteY9" fmla="*/ 1603959 h 3687629"/>
                <a:gd name="connsiteX10" fmla="*/ 3096193 w 4403644"/>
                <a:gd name="connsiteY10" fmla="*/ 2545654 h 3687629"/>
                <a:gd name="connsiteX11" fmla="*/ 3396444 w 4403644"/>
                <a:gd name="connsiteY11" fmla="*/ 3166627 h 3687629"/>
                <a:gd name="connsiteX12" fmla="*/ 3703518 w 4403644"/>
                <a:gd name="connsiteY12" fmla="*/ 3487350 h 3687629"/>
                <a:gd name="connsiteX13" fmla="*/ 4371038 w 4403644"/>
                <a:gd name="connsiteY13" fmla="*/ 3148511 h 3687629"/>
                <a:gd name="connsiteX14" fmla="*/ 4382882 w 4403644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3703518 w 4382882"/>
                <a:gd name="connsiteY12" fmla="*/ 3487350 h 3687629"/>
                <a:gd name="connsiteX13" fmla="*/ 4371038 w 4382882"/>
                <a:gd name="connsiteY13" fmla="*/ 3148511 h 3687629"/>
                <a:gd name="connsiteX14" fmla="*/ 4382882 w 4382882"/>
                <a:gd name="connsiteY14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96444 w 4382882"/>
                <a:gd name="connsiteY11" fmla="*/ 3166627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2789118 w 4382882"/>
                <a:gd name="connsiteY9" fmla="*/ 1603959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151387 w 4382882"/>
                <a:gd name="connsiteY3" fmla="*/ 2245403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87629"/>
                <a:gd name="connsiteX1" fmla="*/ 107333 w 4382882"/>
                <a:gd name="connsiteY1" fmla="*/ 3644299 h 3687629"/>
                <a:gd name="connsiteX2" fmla="*/ 619124 w 4382882"/>
                <a:gd name="connsiteY2" fmla="*/ 3337224 h 3687629"/>
                <a:gd name="connsiteX3" fmla="*/ 159411 w 4382882"/>
                <a:gd name="connsiteY3" fmla="*/ 1887169 h 3687629"/>
                <a:gd name="connsiteX4" fmla="*/ 1540348 w 4382882"/>
                <a:gd name="connsiteY4" fmla="*/ 921571 h 3687629"/>
                <a:gd name="connsiteX5" fmla="*/ 1840599 w 4382882"/>
                <a:gd name="connsiteY5" fmla="*/ 164120 h 3687629"/>
                <a:gd name="connsiteX6" fmla="*/ 2072611 w 4382882"/>
                <a:gd name="connsiteY6" fmla="*/ 347 h 3687629"/>
                <a:gd name="connsiteX7" fmla="*/ 2270503 w 4382882"/>
                <a:gd name="connsiteY7" fmla="*/ 136824 h 3687629"/>
                <a:gd name="connsiteX8" fmla="*/ 2482044 w 4382882"/>
                <a:gd name="connsiteY8" fmla="*/ 607672 h 3687629"/>
                <a:gd name="connsiteX9" fmla="*/ 1702166 w 4382882"/>
                <a:gd name="connsiteY9" fmla="*/ 1682891 h 3687629"/>
                <a:gd name="connsiteX10" fmla="*/ 3096193 w 4382882"/>
                <a:gd name="connsiteY10" fmla="*/ 2545654 h 3687629"/>
                <a:gd name="connsiteX11" fmla="*/ 3370061 w 4382882"/>
                <a:gd name="connsiteY11" fmla="*/ 2893398 h 3687629"/>
                <a:gd name="connsiteX12" fmla="*/ 4371038 w 4382882"/>
                <a:gd name="connsiteY12" fmla="*/ 3148511 h 3687629"/>
                <a:gd name="connsiteX13" fmla="*/ 4382882 w 4382882"/>
                <a:gd name="connsiteY13" fmla="*/ 3686926 h 3687629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1540348 w 4382882"/>
                <a:gd name="connsiteY4" fmla="*/ 921571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87629 h 3695130"/>
                <a:gd name="connsiteX1" fmla="*/ 107333 w 4382882"/>
                <a:gd name="connsiteY1" fmla="*/ 3644299 h 3695130"/>
                <a:gd name="connsiteX2" fmla="*/ 133689 w 4382882"/>
                <a:gd name="connsiteY2" fmla="*/ 3112571 h 3695130"/>
                <a:gd name="connsiteX3" fmla="*/ 159411 w 4382882"/>
                <a:gd name="connsiteY3" fmla="*/ 1887169 h 3695130"/>
                <a:gd name="connsiteX4" fmla="*/ 495608 w 4382882"/>
                <a:gd name="connsiteY4" fmla="*/ 168673 h 3695130"/>
                <a:gd name="connsiteX5" fmla="*/ 1840599 w 4382882"/>
                <a:gd name="connsiteY5" fmla="*/ 164120 h 3695130"/>
                <a:gd name="connsiteX6" fmla="*/ 2072611 w 4382882"/>
                <a:gd name="connsiteY6" fmla="*/ 347 h 3695130"/>
                <a:gd name="connsiteX7" fmla="*/ 2270503 w 4382882"/>
                <a:gd name="connsiteY7" fmla="*/ 136824 h 3695130"/>
                <a:gd name="connsiteX8" fmla="*/ 2482044 w 4382882"/>
                <a:gd name="connsiteY8" fmla="*/ 607672 h 3695130"/>
                <a:gd name="connsiteX9" fmla="*/ 1702166 w 4382882"/>
                <a:gd name="connsiteY9" fmla="*/ 1682891 h 3695130"/>
                <a:gd name="connsiteX10" fmla="*/ 3096193 w 4382882"/>
                <a:gd name="connsiteY10" fmla="*/ 2545654 h 3695130"/>
                <a:gd name="connsiteX11" fmla="*/ 3370061 w 4382882"/>
                <a:gd name="connsiteY11" fmla="*/ 2893398 h 3695130"/>
                <a:gd name="connsiteX12" fmla="*/ 4371038 w 4382882"/>
                <a:gd name="connsiteY12" fmla="*/ 3148511 h 3695130"/>
                <a:gd name="connsiteX13" fmla="*/ 4382882 w 4382882"/>
                <a:gd name="connsiteY13" fmla="*/ 3686926 h 3695130"/>
                <a:gd name="connsiteX0" fmla="*/ 0 w 4382882"/>
                <a:gd name="connsiteY0" fmla="*/ 3646590 h 3654091"/>
                <a:gd name="connsiteX1" fmla="*/ 107333 w 4382882"/>
                <a:gd name="connsiteY1" fmla="*/ 3603260 h 3654091"/>
                <a:gd name="connsiteX2" fmla="*/ 133689 w 4382882"/>
                <a:gd name="connsiteY2" fmla="*/ 3071532 h 3654091"/>
                <a:gd name="connsiteX3" fmla="*/ 159411 w 4382882"/>
                <a:gd name="connsiteY3" fmla="*/ 1846130 h 3654091"/>
                <a:gd name="connsiteX4" fmla="*/ 495608 w 4382882"/>
                <a:gd name="connsiteY4" fmla="*/ 127634 h 3654091"/>
                <a:gd name="connsiteX5" fmla="*/ 1840599 w 4382882"/>
                <a:gd name="connsiteY5" fmla="*/ 123081 h 3654091"/>
                <a:gd name="connsiteX6" fmla="*/ 2270503 w 4382882"/>
                <a:gd name="connsiteY6" fmla="*/ 95785 h 3654091"/>
                <a:gd name="connsiteX7" fmla="*/ 2482044 w 4382882"/>
                <a:gd name="connsiteY7" fmla="*/ 566633 h 3654091"/>
                <a:gd name="connsiteX8" fmla="*/ 1702166 w 4382882"/>
                <a:gd name="connsiteY8" fmla="*/ 1641852 h 3654091"/>
                <a:gd name="connsiteX9" fmla="*/ 3096193 w 4382882"/>
                <a:gd name="connsiteY9" fmla="*/ 2504615 h 3654091"/>
                <a:gd name="connsiteX10" fmla="*/ 3370061 w 4382882"/>
                <a:gd name="connsiteY10" fmla="*/ 2852359 h 3654091"/>
                <a:gd name="connsiteX11" fmla="*/ 4371038 w 4382882"/>
                <a:gd name="connsiteY11" fmla="*/ 3107472 h 3654091"/>
                <a:gd name="connsiteX12" fmla="*/ 4382882 w 4382882"/>
                <a:gd name="connsiteY12" fmla="*/ 3645887 h 3654091"/>
                <a:gd name="connsiteX0" fmla="*/ 0 w 4382882"/>
                <a:gd name="connsiteY0" fmla="*/ 3553985 h 3561486"/>
                <a:gd name="connsiteX1" fmla="*/ 107333 w 4382882"/>
                <a:gd name="connsiteY1" fmla="*/ 3510655 h 3561486"/>
                <a:gd name="connsiteX2" fmla="*/ 133689 w 4382882"/>
                <a:gd name="connsiteY2" fmla="*/ 2978927 h 3561486"/>
                <a:gd name="connsiteX3" fmla="*/ 159411 w 4382882"/>
                <a:gd name="connsiteY3" fmla="*/ 1753525 h 3561486"/>
                <a:gd name="connsiteX4" fmla="*/ 495608 w 4382882"/>
                <a:gd name="connsiteY4" fmla="*/ 35029 h 3561486"/>
                <a:gd name="connsiteX5" fmla="*/ 1059682 w 4382882"/>
                <a:gd name="connsiteY5" fmla="*/ 552647 h 3561486"/>
                <a:gd name="connsiteX6" fmla="*/ 2270503 w 4382882"/>
                <a:gd name="connsiteY6" fmla="*/ 3180 h 3561486"/>
                <a:gd name="connsiteX7" fmla="*/ 2482044 w 4382882"/>
                <a:gd name="connsiteY7" fmla="*/ 474028 h 3561486"/>
                <a:gd name="connsiteX8" fmla="*/ 1702166 w 4382882"/>
                <a:gd name="connsiteY8" fmla="*/ 1549247 h 3561486"/>
                <a:gd name="connsiteX9" fmla="*/ 3096193 w 4382882"/>
                <a:gd name="connsiteY9" fmla="*/ 2412010 h 3561486"/>
                <a:gd name="connsiteX10" fmla="*/ 3370061 w 4382882"/>
                <a:gd name="connsiteY10" fmla="*/ 2759754 h 3561486"/>
                <a:gd name="connsiteX11" fmla="*/ 4371038 w 4382882"/>
                <a:gd name="connsiteY11" fmla="*/ 3014867 h 3561486"/>
                <a:gd name="connsiteX12" fmla="*/ 4382882 w 4382882"/>
                <a:gd name="connsiteY12" fmla="*/ 3553282 h 3561486"/>
                <a:gd name="connsiteX0" fmla="*/ 0 w 4382882"/>
                <a:gd name="connsiteY0" fmla="*/ 3557318 h 3564819"/>
                <a:gd name="connsiteX1" fmla="*/ 107333 w 4382882"/>
                <a:gd name="connsiteY1" fmla="*/ 3513988 h 3564819"/>
                <a:gd name="connsiteX2" fmla="*/ 133689 w 4382882"/>
                <a:gd name="connsiteY2" fmla="*/ 2982260 h 3564819"/>
                <a:gd name="connsiteX3" fmla="*/ 159411 w 4382882"/>
                <a:gd name="connsiteY3" fmla="*/ 1756858 h 3564819"/>
                <a:gd name="connsiteX4" fmla="*/ 495608 w 4382882"/>
                <a:gd name="connsiteY4" fmla="*/ 38362 h 3564819"/>
                <a:gd name="connsiteX5" fmla="*/ 1059682 w 4382882"/>
                <a:gd name="connsiteY5" fmla="*/ 555980 h 3564819"/>
                <a:gd name="connsiteX6" fmla="*/ 2482044 w 4382882"/>
                <a:gd name="connsiteY6" fmla="*/ 477361 h 3564819"/>
                <a:gd name="connsiteX7" fmla="*/ 1702166 w 4382882"/>
                <a:gd name="connsiteY7" fmla="*/ 1552580 h 3564819"/>
                <a:gd name="connsiteX8" fmla="*/ 3096193 w 4382882"/>
                <a:gd name="connsiteY8" fmla="*/ 2415343 h 3564819"/>
                <a:gd name="connsiteX9" fmla="*/ 3370061 w 4382882"/>
                <a:gd name="connsiteY9" fmla="*/ 2763087 h 3564819"/>
                <a:gd name="connsiteX10" fmla="*/ 4371038 w 4382882"/>
                <a:gd name="connsiteY10" fmla="*/ 3018200 h 3564819"/>
                <a:gd name="connsiteX11" fmla="*/ 4382882 w 4382882"/>
                <a:gd name="connsiteY11" fmla="*/ 3556615 h 3564819"/>
                <a:gd name="connsiteX0" fmla="*/ 0 w 4382882"/>
                <a:gd name="connsiteY0" fmla="*/ 3567645 h 3575146"/>
                <a:gd name="connsiteX1" fmla="*/ 107333 w 4382882"/>
                <a:gd name="connsiteY1" fmla="*/ 3524315 h 3575146"/>
                <a:gd name="connsiteX2" fmla="*/ 133689 w 4382882"/>
                <a:gd name="connsiteY2" fmla="*/ 2992587 h 3575146"/>
                <a:gd name="connsiteX3" fmla="*/ 159411 w 4382882"/>
                <a:gd name="connsiteY3" fmla="*/ 1767185 h 3575146"/>
                <a:gd name="connsiteX4" fmla="*/ 495608 w 4382882"/>
                <a:gd name="connsiteY4" fmla="*/ 48689 h 3575146"/>
                <a:gd name="connsiteX5" fmla="*/ 1059682 w 4382882"/>
                <a:gd name="connsiteY5" fmla="*/ 566307 h 3575146"/>
                <a:gd name="connsiteX6" fmla="*/ 1702166 w 4382882"/>
                <a:gd name="connsiteY6" fmla="*/ 1562907 h 3575146"/>
                <a:gd name="connsiteX7" fmla="*/ 3096193 w 4382882"/>
                <a:gd name="connsiteY7" fmla="*/ 2425670 h 3575146"/>
                <a:gd name="connsiteX8" fmla="*/ 3370061 w 4382882"/>
                <a:gd name="connsiteY8" fmla="*/ 2773414 h 3575146"/>
                <a:gd name="connsiteX9" fmla="*/ 4371038 w 4382882"/>
                <a:gd name="connsiteY9" fmla="*/ 3028527 h 3575146"/>
                <a:gd name="connsiteX10" fmla="*/ 4382882 w 4382882"/>
                <a:gd name="connsiteY10" fmla="*/ 3566942 h 3575146"/>
                <a:gd name="connsiteX0" fmla="*/ 0 w 4382882"/>
                <a:gd name="connsiteY0" fmla="*/ 3571574 h 3579075"/>
                <a:gd name="connsiteX1" fmla="*/ 107333 w 4382882"/>
                <a:gd name="connsiteY1" fmla="*/ 3528244 h 3579075"/>
                <a:gd name="connsiteX2" fmla="*/ 133689 w 4382882"/>
                <a:gd name="connsiteY2" fmla="*/ 2996516 h 3579075"/>
                <a:gd name="connsiteX3" fmla="*/ 175241 w 4382882"/>
                <a:gd name="connsiteY3" fmla="*/ 1837904 h 3579075"/>
                <a:gd name="connsiteX4" fmla="*/ 495608 w 4382882"/>
                <a:gd name="connsiteY4" fmla="*/ 52618 h 3579075"/>
                <a:gd name="connsiteX5" fmla="*/ 1059682 w 4382882"/>
                <a:gd name="connsiteY5" fmla="*/ 570236 h 3579075"/>
                <a:gd name="connsiteX6" fmla="*/ 1702166 w 4382882"/>
                <a:gd name="connsiteY6" fmla="*/ 1566836 h 3579075"/>
                <a:gd name="connsiteX7" fmla="*/ 3096193 w 4382882"/>
                <a:gd name="connsiteY7" fmla="*/ 2429599 h 3579075"/>
                <a:gd name="connsiteX8" fmla="*/ 3370061 w 4382882"/>
                <a:gd name="connsiteY8" fmla="*/ 2777343 h 3579075"/>
                <a:gd name="connsiteX9" fmla="*/ 4371038 w 4382882"/>
                <a:gd name="connsiteY9" fmla="*/ 3032456 h 3579075"/>
                <a:gd name="connsiteX10" fmla="*/ 4382882 w 4382882"/>
                <a:gd name="connsiteY10" fmla="*/ 3570871 h 3579075"/>
                <a:gd name="connsiteX0" fmla="*/ 0 w 4382882"/>
                <a:gd name="connsiteY0" fmla="*/ 3571575 h 3571575"/>
                <a:gd name="connsiteX1" fmla="*/ 133689 w 4382882"/>
                <a:gd name="connsiteY1" fmla="*/ 2996517 h 3571575"/>
                <a:gd name="connsiteX2" fmla="*/ 175241 w 4382882"/>
                <a:gd name="connsiteY2" fmla="*/ 1837905 h 3571575"/>
                <a:gd name="connsiteX3" fmla="*/ 495608 w 4382882"/>
                <a:gd name="connsiteY3" fmla="*/ 52619 h 3571575"/>
                <a:gd name="connsiteX4" fmla="*/ 1059682 w 4382882"/>
                <a:gd name="connsiteY4" fmla="*/ 570237 h 3571575"/>
                <a:gd name="connsiteX5" fmla="*/ 1702166 w 4382882"/>
                <a:gd name="connsiteY5" fmla="*/ 1566837 h 3571575"/>
                <a:gd name="connsiteX6" fmla="*/ 3096193 w 4382882"/>
                <a:gd name="connsiteY6" fmla="*/ 2429600 h 3571575"/>
                <a:gd name="connsiteX7" fmla="*/ 3370061 w 4382882"/>
                <a:gd name="connsiteY7" fmla="*/ 2777344 h 3571575"/>
                <a:gd name="connsiteX8" fmla="*/ 4371038 w 4382882"/>
                <a:gd name="connsiteY8" fmla="*/ 3032457 h 3571575"/>
                <a:gd name="connsiteX9" fmla="*/ 4382882 w 4382882"/>
                <a:gd name="connsiteY9" fmla="*/ 3570872 h 3571575"/>
                <a:gd name="connsiteX0" fmla="*/ 0 w 4382882"/>
                <a:gd name="connsiteY0" fmla="*/ 3571575 h 3571575"/>
                <a:gd name="connsiteX1" fmla="*/ 175241 w 4382882"/>
                <a:gd name="connsiteY1" fmla="*/ 1837905 h 3571575"/>
                <a:gd name="connsiteX2" fmla="*/ 495608 w 4382882"/>
                <a:gd name="connsiteY2" fmla="*/ 52619 h 3571575"/>
                <a:gd name="connsiteX3" fmla="*/ 1059682 w 4382882"/>
                <a:gd name="connsiteY3" fmla="*/ 570237 h 3571575"/>
                <a:gd name="connsiteX4" fmla="*/ 1702166 w 4382882"/>
                <a:gd name="connsiteY4" fmla="*/ 1566837 h 3571575"/>
                <a:gd name="connsiteX5" fmla="*/ 3096193 w 4382882"/>
                <a:gd name="connsiteY5" fmla="*/ 2429600 h 3571575"/>
                <a:gd name="connsiteX6" fmla="*/ 3370061 w 4382882"/>
                <a:gd name="connsiteY6" fmla="*/ 2777344 h 3571575"/>
                <a:gd name="connsiteX7" fmla="*/ 4371038 w 4382882"/>
                <a:gd name="connsiteY7" fmla="*/ 3032457 h 3571575"/>
                <a:gd name="connsiteX8" fmla="*/ 4382882 w 4382882"/>
                <a:gd name="connsiteY8" fmla="*/ 3570872 h 3571575"/>
                <a:gd name="connsiteX0" fmla="*/ 0 w 4382882"/>
                <a:gd name="connsiteY0" fmla="*/ 3569068 h 3569068"/>
                <a:gd name="connsiteX1" fmla="*/ 175241 w 4382882"/>
                <a:gd name="connsiteY1" fmla="*/ 1792896 h 3569068"/>
                <a:gd name="connsiteX2" fmla="*/ 495608 w 4382882"/>
                <a:gd name="connsiteY2" fmla="*/ 50112 h 3569068"/>
                <a:gd name="connsiteX3" fmla="*/ 1059682 w 4382882"/>
                <a:gd name="connsiteY3" fmla="*/ 567730 h 3569068"/>
                <a:gd name="connsiteX4" fmla="*/ 1702166 w 4382882"/>
                <a:gd name="connsiteY4" fmla="*/ 1564330 h 3569068"/>
                <a:gd name="connsiteX5" fmla="*/ 3096193 w 4382882"/>
                <a:gd name="connsiteY5" fmla="*/ 2427093 h 3569068"/>
                <a:gd name="connsiteX6" fmla="*/ 3370061 w 4382882"/>
                <a:gd name="connsiteY6" fmla="*/ 2774837 h 3569068"/>
                <a:gd name="connsiteX7" fmla="*/ 4371038 w 4382882"/>
                <a:gd name="connsiteY7" fmla="*/ 3029950 h 3569068"/>
                <a:gd name="connsiteX8" fmla="*/ 4382882 w 4382882"/>
                <a:gd name="connsiteY8" fmla="*/ 3568365 h 3569068"/>
                <a:gd name="connsiteX0" fmla="*/ 0 w 4382882"/>
                <a:gd name="connsiteY0" fmla="*/ 3535140 h 3535140"/>
                <a:gd name="connsiteX1" fmla="*/ 175241 w 4382882"/>
                <a:gd name="connsiteY1" fmla="*/ 1758968 h 3535140"/>
                <a:gd name="connsiteX2" fmla="*/ 485056 w 4382882"/>
                <a:gd name="connsiteY2" fmla="*/ 52615 h 3535140"/>
                <a:gd name="connsiteX3" fmla="*/ 1059682 w 4382882"/>
                <a:gd name="connsiteY3" fmla="*/ 533802 h 3535140"/>
                <a:gd name="connsiteX4" fmla="*/ 1702166 w 4382882"/>
                <a:gd name="connsiteY4" fmla="*/ 1530402 h 3535140"/>
                <a:gd name="connsiteX5" fmla="*/ 3096193 w 4382882"/>
                <a:gd name="connsiteY5" fmla="*/ 2393165 h 3535140"/>
                <a:gd name="connsiteX6" fmla="*/ 3370061 w 4382882"/>
                <a:gd name="connsiteY6" fmla="*/ 2740909 h 3535140"/>
                <a:gd name="connsiteX7" fmla="*/ 4371038 w 4382882"/>
                <a:gd name="connsiteY7" fmla="*/ 2996022 h 3535140"/>
                <a:gd name="connsiteX8" fmla="*/ 4382882 w 4382882"/>
                <a:gd name="connsiteY8" fmla="*/ 3534437 h 3535140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096193 w 4382882"/>
                <a:gd name="connsiteY5" fmla="*/ 2415877 h 3557852"/>
                <a:gd name="connsiteX6" fmla="*/ 3370061 w 4382882"/>
                <a:gd name="connsiteY6" fmla="*/ 2763621 h 3557852"/>
                <a:gd name="connsiteX7" fmla="*/ 4371038 w 4382882"/>
                <a:gd name="connsiteY7" fmla="*/ 3018734 h 3557852"/>
                <a:gd name="connsiteX8" fmla="*/ 4382882 w 4382882"/>
                <a:gd name="connsiteY8" fmla="*/ 3557149 h 3557852"/>
                <a:gd name="connsiteX0" fmla="*/ 0 w 4382882"/>
                <a:gd name="connsiteY0" fmla="*/ 3557852 h 3557852"/>
                <a:gd name="connsiteX1" fmla="*/ 175241 w 4382882"/>
                <a:gd name="connsiteY1" fmla="*/ 1781680 h 3557852"/>
                <a:gd name="connsiteX2" fmla="*/ 485056 w 4382882"/>
                <a:gd name="connsiteY2" fmla="*/ 75327 h 3557852"/>
                <a:gd name="connsiteX3" fmla="*/ 1059682 w 4382882"/>
                <a:gd name="connsiteY3" fmla="*/ 556514 h 3557852"/>
                <a:gd name="connsiteX4" fmla="*/ 1702166 w 4382882"/>
                <a:gd name="connsiteY4" fmla="*/ 1553114 h 3557852"/>
                <a:gd name="connsiteX5" fmla="*/ 3370061 w 4382882"/>
                <a:gd name="connsiteY5" fmla="*/ 2763621 h 3557852"/>
                <a:gd name="connsiteX6" fmla="*/ 4371038 w 4382882"/>
                <a:gd name="connsiteY6" fmla="*/ 3018734 h 3557852"/>
                <a:gd name="connsiteX7" fmla="*/ 4382882 w 4382882"/>
                <a:gd name="connsiteY7" fmla="*/ 3557149 h 3557852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61068 h 3561068"/>
                <a:gd name="connsiteX1" fmla="*/ 175241 w 4382882"/>
                <a:gd name="connsiteY1" fmla="*/ 1784896 h 3561068"/>
                <a:gd name="connsiteX2" fmla="*/ 485056 w 4382882"/>
                <a:gd name="connsiteY2" fmla="*/ 78543 h 3561068"/>
                <a:gd name="connsiteX3" fmla="*/ 1059682 w 4382882"/>
                <a:gd name="connsiteY3" fmla="*/ 559730 h 3561068"/>
                <a:gd name="connsiteX4" fmla="*/ 1944883 w 4382882"/>
                <a:gd name="connsiteY4" fmla="*/ 1750626 h 3561068"/>
                <a:gd name="connsiteX5" fmla="*/ 3370061 w 4382882"/>
                <a:gd name="connsiteY5" fmla="*/ 2766837 h 3561068"/>
                <a:gd name="connsiteX6" fmla="*/ 4371038 w 4382882"/>
                <a:gd name="connsiteY6" fmla="*/ 3021950 h 3561068"/>
                <a:gd name="connsiteX7" fmla="*/ 4382882 w 4382882"/>
                <a:gd name="connsiteY7" fmla="*/ 3560365 h 3561068"/>
                <a:gd name="connsiteX0" fmla="*/ 0 w 4382882"/>
                <a:gd name="connsiteY0" fmla="*/ 3500037 h 3500037"/>
                <a:gd name="connsiteX1" fmla="*/ 175241 w 4382882"/>
                <a:gd name="connsiteY1" fmla="*/ 1723865 h 3500037"/>
                <a:gd name="connsiteX2" fmla="*/ 485056 w 4382882"/>
                <a:gd name="connsiteY2" fmla="*/ 17512 h 3500037"/>
                <a:gd name="connsiteX3" fmla="*/ 1402652 w 4382882"/>
                <a:gd name="connsiteY3" fmla="*/ 887291 h 3500037"/>
                <a:gd name="connsiteX4" fmla="*/ 1944883 w 4382882"/>
                <a:gd name="connsiteY4" fmla="*/ 1689595 h 3500037"/>
                <a:gd name="connsiteX5" fmla="*/ 3370061 w 4382882"/>
                <a:gd name="connsiteY5" fmla="*/ 2705806 h 3500037"/>
                <a:gd name="connsiteX6" fmla="*/ 4371038 w 4382882"/>
                <a:gd name="connsiteY6" fmla="*/ 2960919 h 3500037"/>
                <a:gd name="connsiteX7" fmla="*/ 4382882 w 4382882"/>
                <a:gd name="connsiteY7" fmla="*/ 3499334 h 3500037"/>
                <a:gd name="connsiteX0" fmla="*/ 0 w 4382882"/>
                <a:gd name="connsiteY0" fmla="*/ 3511064 h 3511064"/>
                <a:gd name="connsiteX1" fmla="*/ 175241 w 4382882"/>
                <a:gd name="connsiteY1" fmla="*/ 1734892 h 3511064"/>
                <a:gd name="connsiteX2" fmla="*/ 485056 w 4382882"/>
                <a:gd name="connsiteY2" fmla="*/ 28539 h 3511064"/>
                <a:gd name="connsiteX3" fmla="*/ 1402652 w 4382882"/>
                <a:gd name="connsiteY3" fmla="*/ 898318 h 3511064"/>
                <a:gd name="connsiteX4" fmla="*/ 1944883 w 4382882"/>
                <a:gd name="connsiteY4" fmla="*/ 1700622 h 3511064"/>
                <a:gd name="connsiteX5" fmla="*/ 3370061 w 4382882"/>
                <a:gd name="connsiteY5" fmla="*/ 2716833 h 3511064"/>
                <a:gd name="connsiteX6" fmla="*/ 4371038 w 4382882"/>
                <a:gd name="connsiteY6" fmla="*/ 2971946 h 3511064"/>
                <a:gd name="connsiteX7" fmla="*/ 4382882 w 4382882"/>
                <a:gd name="connsiteY7" fmla="*/ 3510361 h 3511064"/>
                <a:gd name="connsiteX0" fmla="*/ 0 w 4382882"/>
                <a:gd name="connsiteY0" fmla="*/ 3547803 h 3547803"/>
                <a:gd name="connsiteX1" fmla="*/ 175241 w 4382882"/>
                <a:gd name="connsiteY1" fmla="*/ 1771631 h 3547803"/>
                <a:gd name="connsiteX2" fmla="*/ 474503 w 4382882"/>
                <a:gd name="connsiteY2" fmla="*/ 16703 h 3547803"/>
                <a:gd name="connsiteX3" fmla="*/ 1402652 w 4382882"/>
                <a:gd name="connsiteY3" fmla="*/ 935057 h 3547803"/>
                <a:gd name="connsiteX4" fmla="*/ 1944883 w 4382882"/>
                <a:gd name="connsiteY4" fmla="*/ 1737361 h 3547803"/>
                <a:gd name="connsiteX5" fmla="*/ 3370061 w 4382882"/>
                <a:gd name="connsiteY5" fmla="*/ 2753572 h 3547803"/>
                <a:gd name="connsiteX6" fmla="*/ 4371038 w 4382882"/>
                <a:gd name="connsiteY6" fmla="*/ 3008685 h 3547803"/>
                <a:gd name="connsiteX7" fmla="*/ 4382882 w 4382882"/>
                <a:gd name="connsiteY7" fmla="*/ 3547100 h 3547803"/>
                <a:gd name="connsiteX0" fmla="*/ 0 w 4382882"/>
                <a:gd name="connsiteY0" fmla="*/ 3549791 h 3549791"/>
                <a:gd name="connsiteX1" fmla="*/ 175241 w 4382882"/>
                <a:gd name="connsiteY1" fmla="*/ 1773619 h 3549791"/>
                <a:gd name="connsiteX2" fmla="*/ 474503 w 4382882"/>
                <a:gd name="connsiteY2" fmla="*/ 18691 h 3549791"/>
                <a:gd name="connsiteX3" fmla="*/ 1402652 w 4382882"/>
                <a:gd name="connsiteY3" fmla="*/ 937045 h 3549791"/>
                <a:gd name="connsiteX4" fmla="*/ 1944883 w 4382882"/>
                <a:gd name="connsiteY4" fmla="*/ 1739349 h 3549791"/>
                <a:gd name="connsiteX5" fmla="*/ 3370061 w 4382882"/>
                <a:gd name="connsiteY5" fmla="*/ 2755560 h 3549791"/>
                <a:gd name="connsiteX6" fmla="*/ 4371038 w 4382882"/>
                <a:gd name="connsiteY6" fmla="*/ 3010673 h 3549791"/>
                <a:gd name="connsiteX7" fmla="*/ 4382882 w 4382882"/>
                <a:gd name="connsiteY7" fmla="*/ 3549088 h 3549791"/>
                <a:gd name="connsiteX0" fmla="*/ 0 w 4382882"/>
                <a:gd name="connsiteY0" fmla="*/ 3548107 h 3548107"/>
                <a:gd name="connsiteX1" fmla="*/ 175241 w 4382882"/>
                <a:gd name="connsiteY1" fmla="*/ 1771935 h 3548107"/>
                <a:gd name="connsiteX2" fmla="*/ 474503 w 4382882"/>
                <a:gd name="connsiteY2" fmla="*/ 17007 h 3548107"/>
                <a:gd name="connsiteX3" fmla="*/ 1402652 w 4382882"/>
                <a:gd name="connsiteY3" fmla="*/ 935361 h 3548107"/>
                <a:gd name="connsiteX4" fmla="*/ 2066242 w 4382882"/>
                <a:gd name="connsiteY4" fmla="*/ 1834813 h 3548107"/>
                <a:gd name="connsiteX5" fmla="*/ 3370061 w 4382882"/>
                <a:gd name="connsiteY5" fmla="*/ 2753876 h 3548107"/>
                <a:gd name="connsiteX6" fmla="*/ 4371038 w 4382882"/>
                <a:gd name="connsiteY6" fmla="*/ 3008989 h 3548107"/>
                <a:gd name="connsiteX7" fmla="*/ 4382882 w 4382882"/>
                <a:gd name="connsiteY7" fmla="*/ 3547404 h 3548107"/>
                <a:gd name="connsiteX0" fmla="*/ 0 w 4382882"/>
                <a:gd name="connsiteY0" fmla="*/ 3531171 h 3531171"/>
                <a:gd name="connsiteX1" fmla="*/ 175241 w 4382882"/>
                <a:gd name="connsiteY1" fmla="*/ 1754999 h 3531171"/>
                <a:gd name="connsiteX2" fmla="*/ 474503 w 4382882"/>
                <a:gd name="connsiteY2" fmla="*/ 71 h 3531171"/>
                <a:gd name="connsiteX3" fmla="*/ 2066242 w 4382882"/>
                <a:gd name="connsiteY3" fmla="*/ 1817877 h 3531171"/>
                <a:gd name="connsiteX4" fmla="*/ 3370061 w 4382882"/>
                <a:gd name="connsiteY4" fmla="*/ 2736940 h 3531171"/>
                <a:gd name="connsiteX5" fmla="*/ 4371038 w 4382882"/>
                <a:gd name="connsiteY5" fmla="*/ 2992053 h 3531171"/>
                <a:gd name="connsiteX6" fmla="*/ 4382882 w 4382882"/>
                <a:gd name="connsiteY6" fmla="*/ 3530468 h 3531171"/>
                <a:gd name="connsiteX0" fmla="*/ 0 w 4382882"/>
                <a:gd name="connsiteY0" fmla="*/ 3549383 h 3549383"/>
                <a:gd name="connsiteX1" fmla="*/ 175241 w 4382882"/>
                <a:gd name="connsiteY1" fmla="*/ 1773211 h 3549383"/>
                <a:gd name="connsiteX2" fmla="*/ 548373 w 4382882"/>
                <a:gd name="connsiteY2" fmla="*/ 68 h 3549383"/>
                <a:gd name="connsiteX3" fmla="*/ 2066242 w 4382882"/>
                <a:gd name="connsiteY3" fmla="*/ 1836089 h 3549383"/>
                <a:gd name="connsiteX4" fmla="*/ 3370061 w 4382882"/>
                <a:gd name="connsiteY4" fmla="*/ 2755152 h 3549383"/>
                <a:gd name="connsiteX5" fmla="*/ 4371038 w 4382882"/>
                <a:gd name="connsiteY5" fmla="*/ 3010265 h 3549383"/>
                <a:gd name="connsiteX6" fmla="*/ 4382882 w 4382882"/>
                <a:gd name="connsiteY6" fmla="*/ 3548680 h 3549383"/>
                <a:gd name="connsiteX0" fmla="*/ 0 w 4382882"/>
                <a:gd name="connsiteY0" fmla="*/ 3567598 h 3567598"/>
                <a:gd name="connsiteX1" fmla="*/ 175241 w 4382882"/>
                <a:gd name="connsiteY1" fmla="*/ 1791426 h 3567598"/>
                <a:gd name="connsiteX2" fmla="*/ 595861 w 4382882"/>
                <a:gd name="connsiteY2" fmla="*/ 67 h 3567598"/>
                <a:gd name="connsiteX3" fmla="*/ 2066242 w 4382882"/>
                <a:gd name="connsiteY3" fmla="*/ 1854304 h 3567598"/>
                <a:gd name="connsiteX4" fmla="*/ 3370061 w 4382882"/>
                <a:gd name="connsiteY4" fmla="*/ 2773367 h 3567598"/>
                <a:gd name="connsiteX5" fmla="*/ 4371038 w 4382882"/>
                <a:gd name="connsiteY5" fmla="*/ 3028480 h 3567598"/>
                <a:gd name="connsiteX6" fmla="*/ 4382882 w 4382882"/>
                <a:gd name="connsiteY6" fmla="*/ 3566895 h 3567598"/>
                <a:gd name="connsiteX0" fmla="*/ 0 w 4382882"/>
                <a:gd name="connsiteY0" fmla="*/ 3567545 h 3567545"/>
                <a:gd name="connsiteX1" fmla="*/ 175241 w 4382882"/>
                <a:gd name="connsiteY1" fmla="*/ 1791373 h 3567545"/>
                <a:gd name="connsiteX2" fmla="*/ 595861 w 4382882"/>
                <a:gd name="connsiteY2" fmla="*/ 14 h 3567545"/>
                <a:gd name="connsiteX3" fmla="*/ 2066242 w 4382882"/>
                <a:gd name="connsiteY3" fmla="*/ 1854251 h 3567545"/>
                <a:gd name="connsiteX4" fmla="*/ 3370061 w 4382882"/>
                <a:gd name="connsiteY4" fmla="*/ 2773314 h 3567545"/>
                <a:gd name="connsiteX5" fmla="*/ 4371038 w 4382882"/>
                <a:gd name="connsiteY5" fmla="*/ 3028427 h 3567545"/>
                <a:gd name="connsiteX6" fmla="*/ 4382882 w 4382882"/>
                <a:gd name="connsiteY6" fmla="*/ 3566842 h 3567545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70061 w 4382882"/>
                <a:gd name="connsiteY4" fmla="*/ 2773447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8 h 3567678"/>
                <a:gd name="connsiteX1" fmla="*/ 175241 w 4382882"/>
                <a:gd name="connsiteY1" fmla="*/ 1791506 h 3567678"/>
                <a:gd name="connsiteX2" fmla="*/ 595861 w 4382882"/>
                <a:gd name="connsiteY2" fmla="*/ 147 h 3567678"/>
                <a:gd name="connsiteX3" fmla="*/ 2060965 w 4382882"/>
                <a:gd name="connsiteY3" fmla="*/ 1884742 h 3567678"/>
                <a:gd name="connsiteX4" fmla="*/ 3348956 w 4382882"/>
                <a:gd name="connsiteY4" fmla="*/ 2730944 h 3567678"/>
                <a:gd name="connsiteX5" fmla="*/ 4371038 w 4382882"/>
                <a:gd name="connsiteY5" fmla="*/ 3028560 h 3567678"/>
                <a:gd name="connsiteX6" fmla="*/ 4382882 w 4382882"/>
                <a:gd name="connsiteY6" fmla="*/ 3566975 h 3567678"/>
                <a:gd name="connsiteX0" fmla="*/ 0 w 4382882"/>
                <a:gd name="connsiteY0" fmla="*/ 3567679 h 3567679"/>
                <a:gd name="connsiteX1" fmla="*/ 175241 w 4382882"/>
                <a:gd name="connsiteY1" fmla="*/ 1791507 h 3567679"/>
                <a:gd name="connsiteX2" fmla="*/ 595861 w 4382882"/>
                <a:gd name="connsiteY2" fmla="*/ 148 h 3567679"/>
                <a:gd name="connsiteX3" fmla="*/ 2060965 w 4382882"/>
                <a:gd name="connsiteY3" fmla="*/ 1884743 h 3567679"/>
                <a:gd name="connsiteX4" fmla="*/ 3348956 w 4382882"/>
                <a:gd name="connsiteY4" fmla="*/ 2730945 h 3567679"/>
                <a:gd name="connsiteX5" fmla="*/ 4371038 w 4382882"/>
                <a:gd name="connsiteY5" fmla="*/ 3028561 h 3567679"/>
                <a:gd name="connsiteX6" fmla="*/ 4382882 w 4382882"/>
                <a:gd name="connsiteY6" fmla="*/ 3566976 h 3567679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  <a:gd name="connsiteX0" fmla="*/ 0 w 4382882"/>
                <a:gd name="connsiteY0" fmla="*/ 3567683 h 3567683"/>
                <a:gd name="connsiteX1" fmla="*/ 175241 w 4382882"/>
                <a:gd name="connsiteY1" fmla="*/ 1791511 h 3567683"/>
                <a:gd name="connsiteX2" fmla="*/ 595861 w 4382882"/>
                <a:gd name="connsiteY2" fmla="*/ 152 h 3567683"/>
                <a:gd name="connsiteX3" fmla="*/ 2060965 w 4382882"/>
                <a:gd name="connsiteY3" fmla="*/ 1884747 h 3567683"/>
                <a:gd name="connsiteX4" fmla="*/ 3348956 w 4382882"/>
                <a:gd name="connsiteY4" fmla="*/ 2730949 h 3567683"/>
                <a:gd name="connsiteX5" fmla="*/ 4371038 w 4382882"/>
                <a:gd name="connsiteY5" fmla="*/ 3028565 h 3567683"/>
                <a:gd name="connsiteX6" fmla="*/ 4382882 w 4382882"/>
                <a:gd name="connsiteY6" fmla="*/ 3566980 h 35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2882" h="3567683">
                  <a:moveTo>
                    <a:pt x="0" y="3567683"/>
                  </a:moveTo>
                  <a:cubicBezTo>
                    <a:pt x="55592" y="3222972"/>
                    <a:pt x="118868" y="2419039"/>
                    <a:pt x="175241" y="1791511"/>
                  </a:cubicBezTo>
                  <a:cubicBezTo>
                    <a:pt x="231614" y="1163983"/>
                    <a:pt x="281574" y="-15387"/>
                    <a:pt x="595861" y="152"/>
                  </a:cubicBezTo>
                  <a:cubicBezTo>
                    <a:pt x="910148" y="15691"/>
                    <a:pt x="1602116" y="1429614"/>
                    <a:pt x="2060965" y="1884747"/>
                  </a:cubicBezTo>
                  <a:cubicBezTo>
                    <a:pt x="2519814" y="2339880"/>
                    <a:pt x="2963944" y="2540313"/>
                    <a:pt x="3348956" y="2730949"/>
                  </a:cubicBezTo>
                  <a:cubicBezTo>
                    <a:pt x="3733968" y="2921585"/>
                    <a:pt x="4011403" y="2966138"/>
                    <a:pt x="4371038" y="3028565"/>
                  </a:cubicBezTo>
                  <a:cubicBezTo>
                    <a:pt x="4384012" y="3201479"/>
                    <a:pt x="4382643" y="3400670"/>
                    <a:pt x="4382882" y="3566980"/>
                  </a:cubicBezTo>
                </a:path>
              </a:pathLst>
            </a:custGeom>
            <a:gradFill>
              <a:gsLst>
                <a:gs pos="0">
                  <a:srgbClr val="00FFFF">
                    <a:alpha val="50000"/>
                  </a:srgbClr>
                </a:gs>
                <a:gs pos="100000">
                  <a:srgbClr val="0070C0">
                    <a:alpha val="50000"/>
                  </a:srgbClr>
                </a:gs>
              </a:gsLst>
              <a:lin ang="0" scaled="1"/>
            </a:gra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42505" y="4382037"/>
              <a:ext cx="914400" cy="6096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64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4532021" y="1891041"/>
              <a:ext cx="905568" cy="3010086"/>
              <a:chOff x="153658" y="1916154"/>
              <a:chExt cx="905568" cy="3010086"/>
            </a:xfrm>
          </p:grpSpPr>
          <p:cxnSp>
            <p:nvCxnSpPr>
              <p:cNvPr id="227" name="Straight Arrow Connector 226"/>
              <p:cNvCxnSpPr/>
              <p:nvPr/>
            </p:nvCxnSpPr>
            <p:spPr>
              <a:xfrm flipV="1">
                <a:off x="587300" y="2382468"/>
                <a:ext cx="0" cy="2543772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658" y="1916154"/>
                    <a:ext cx="905568" cy="369333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2542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7" name="Group 186"/>
            <p:cNvGrpSpPr/>
            <p:nvPr/>
          </p:nvGrpSpPr>
          <p:grpSpPr>
            <a:xfrm>
              <a:off x="4670705" y="4636991"/>
              <a:ext cx="4008384" cy="526642"/>
              <a:chOff x="4670705" y="4636991"/>
              <a:chExt cx="4008384" cy="526642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632208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93643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414020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236459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5875446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779271" y="4826360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4968973" y="4898581"/>
                <a:ext cx="3174823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/>
              <p:cNvSpPr txBox="1"/>
              <p:nvPr/>
            </p:nvSpPr>
            <p:spPr>
              <a:xfrm>
                <a:off x="4670705" y="479430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5" name="Rectangle 224"/>
                  <p:cNvSpPr/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𝑆𝑇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25" name="Rectangle 2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3422" y="4636991"/>
                    <a:ext cx="565667" cy="369334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 r="-270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912627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48200" y="838200"/>
                <a:ext cx="3678891" cy="66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6699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                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38200"/>
                <a:ext cx="3678891" cy="6657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Biology: Law of mass action and logarithms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63" y="4800600"/>
            <a:ext cx="1743075" cy="1447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5" y="3129162"/>
            <a:ext cx="1743075" cy="1447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7" y="4876800"/>
            <a:ext cx="1743075" cy="14478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 rot="18566454">
            <a:off x="3676635" y="1848972"/>
            <a:ext cx="629132" cy="785987"/>
            <a:chOff x="2288674" y="3796282"/>
            <a:chExt cx="1096210" cy="1369516"/>
          </a:xfrm>
        </p:grpSpPr>
        <p:sp>
          <p:nvSpPr>
            <p:cNvPr id="42" name="Freeform 41"/>
            <p:cNvSpPr/>
            <p:nvPr/>
          </p:nvSpPr>
          <p:spPr>
            <a:xfrm>
              <a:off x="2288674" y="3796282"/>
              <a:ext cx="1096210" cy="1369516"/>
            </a:xfrm>
            <a:custGeom>
              <a:avLst/>
              <a:gdLst>
                <a:gd name="connsiteX0" fmla="*/ 0 w 1096210"/>
                <a:gd name="connsiteY0" fmla="*/ 112295 h 1331495"/>
                <a:gd name="connsiteX1" fmla="*/ 187158 w 1096210"/>
                <a:gd name="connsiteY1" fmla="*/ 1235242 h 1331495"/>
                <a:gd name="connsiteX2" fmla="*/ 566821 w 1096210"/>
                <a:gd name="connsiteY2" fmla="*/ 1331495 h 1331495"/>
                <a:gd name="connsiteX3" fmla="*/ 957179 w 1096210"/>
                <a:gd name="connsiteY3" fmla="*/ 1219200 h 1331495"/>
                <a:gd name="connsiteX4" fmla="*/ 1096210 w 1096210"/>
                <a:gd name="connsiteY4" fmla="*/ 144379 h 1331495"/>
                <a:gd name="connsiteX5" fmla="*/ 545431 w 1096210"/>
                <a:gd name="connsiteY5" fmla="*/ 0 h 1331495"/>
                <a:gd name="connsiteX6" fmla="*/ 0 w 1096210"/>
                <a:gd name="connsiteY6" fmla="*/ 112295 h 1331495"/>
                <a:gd name="connsiteX0" fmla="*/ 0 w 1096210"/>
                <a:gd name="connsiteY0" fmla="*/ 135621 h 1354821"/>
                <a:gd name="connsiteX1" fmla="*/ 187158 w 1096210"/>
                <a:gd name="connsiteY1" fmla="*/ 1258568 h 1354821"/>
                <a:gd name="connsiteX2" fmla="*/ 566821 w 1096210"/>
                <a:gd name="connsiteY2" fmla="*/ 1354821 h 1354821"/>
                <a:gd name="connsiteX3" fmla="*/ 957179 w 1096210"/>
                <a:gd name="connsiteY3" fmla="*/ 1242526 h 1354821"/>
                <a:gd name="connsiteX4" fmla="*/ 1096210 w 1096210"/>
                <a:gd name="connsiteY4" fmla="*/ 167705 h 1354821"/>
                <a:gd name="connsiteX5" fmla="*/ 545431 w 1096210"/>
                <a:gd name="connsiteY5" fmla="*/ 23326 h 1354821"/>
                <a:gd name="connsiteX6" fmla="*/ 0 w 1096210"/>
                <a:gd name="connsiteY6" fmla="*/ 135621 h 1354821"/>
                <a:gd name="connsiteX0" fmla="*/ 0 w 1096210"/>
                <a:gd name="connsiteY0" fmla="*/ 135621 h 1383926"/>
                <a:gd name="connsiteX1" fmla="*/ 187158 w 1096210"/>
                <a:gd name="connsiteY1" fmla="*/ 1258568 h 1383926"/>
                <a:gd name="connsiteX2" fmla="*/ 566821 w 1096210"/>
                <a:gd name="connsiteY2" fmla="*/ 1354821 h 1383926"/>
                <a:gd name="connsiteX3" fmla="*/ 957179 w 1096210"/>
                <a:gd name="connsiteY3" fmla="*/ 1242526 h 1383926"/>
                <a:gd name="connsiteX4" fmla="*/ 1096210 w 1096210"/>
                <a:gd name="connsiteY4" fmla="*/ 167705 h 1383926"/>
                <a:gd name="connsiteX5" fmla="*/ 545431 w 1096210"/>
                <a:gd name="connsiteY5" fmla="*/ 23326 h 1383926"/>
                <a:gd name="connsiteX6" fmla="*/ 0 w 1096210"/>
                <a:gd name="connsiteY6" fmla="*/ 135621 h 1383926"/>
                <a:gd name="connsiteX0" fmla="*/ 0 w 1096210"/>
                <a:gd name="connsiteY0" fmla="*/ 135621 h 1383926"/>
                <a:gd name="connsiteX1" fmla="*/ 187158 w 1096210"/>
                <a:gd name="connsiteY1" fmla="*/ 1258568 h 1383926"/>
                <a:gd name="connsiteX2" fmla="*/ 566821 w 1096210"/>
                <a:gd name="connsiteY2" fmla="*/ 1354821 h 1383926"/>
                <a:gd name="connsiteX3" fmla="*/ 957179 w 1096210"/>
                <a:gd name="connsiteY3" fmla="*/ 1242526 h 1383926"/>
                <a:gd name="connsiteX4" fmla="*/ 1096210 w 1096210"/>
                <a:gd name="connsiteY4" fmla="*/ 167705 h 1383926"/>
                <a:gd name="connsiteX5" fmla="*/ 545431 w 1096210"/>
                <a:gd name="connsiteY5" fmla="*/ 23326 h 1383926"/>
                <a:gd name="connsiteX6" fmla="*/ 0 w 1096210"/>
                <a:gd name="connsiteY6" fmla="*/ 135621 h 1383926"/>
                <a:gd name="connsiteX0" fmla="*/ 0 w 1096210"/>
                <a:gd name="connsiteY0" fmla="*/ 135621 h 1355400"/>
                <a:gd name="connsiteX1" fmla="*/ 187158 w 1096210"/>
                <a:gd name="connsiteY1" fmla="*/ 1258568 h 1355400"/>
                <a:gd name="connsiteX2" fmla="*/ 566821 w 1096210"/>
                <a:gd name="connsiteY2" fmla="*/ 1354821 h 1355400"/>
                <a:gd name="connsiteX3" fmla="*/ 957179 w 1096210"/>
                <a:gd name="connsiteY3" fmla="*/ 1242526 h 1355400"/>
                <a:gd name="connsiteX4" fmla="*/ 1096210 w 1096210"/>
                <a:gd name="connsiteY4" fmla="*/ 167705 h 1355400"/>
                <a:gd name="connsiteX5" fmla="*/ 545431 w 1096210"/>
                <a:gd name="connsiteY5" fmla="*/ 23326 h 1355400"/>
                <a:gd name="connsiteX6" fmla="*/ 0 w 1096210"/>
                <a:gd name="connsiteY6" fmla="*/ 135621 h 1355400"/>
                <a:gd name="connsiteX0" fmla="*/ 0 w 1096210"/>
                <a:gd name="connsiteY0" fmla="*/ 117846 h 1337625"/>
                <a:gd name="connsiteX1" fmla="*/ 187158 w 1096210"/>
                <a:gd name="connsiteY1" fmla="*/ 1240793 h 1337625"/>
                <a:gd name="connsiteX2" fmla="*/ 566821 w 1096210"/>
                <a:gd name="connsiteY2" fmla="*/ 1337046 h 1337625"/>
                <a:gd name="connsiteX3" fmla="*/ 957179 w 1096210"/>
                <a:gd name="connsiteY3" fmla="*/ 1224751 h 1337625"/>
                <a:gd name="connsiteX4" fmla="*/ 1096210 w 1096210"/>
                <a:gd name="connsiteY4" fmla="*/ 149930 h 1337625"/>
                <a:gd name="connsiteX5" fmla="*/ 545431 w 1096210"/>
                <a:gd name="connsiteY5" fmla="*/ 5551 h 1337625"/>
                <a:gd name="connsiteX6" fmla="*/ 0 w 1096210"/>
                <a:gd name="connsiteY6" fmla="*/ 117846 h 1337625"/>
                <a:gd name="connsiteX0" fmla="*/ 0 w 1096210"/>
                <a:gd name="connsiteY0" fmla="*/ 113514 h 1333293"/>
                <a:gd name="connsiteX1" fmla="*/ 187158 w 1096210"/>
                <a:gd name="connsiteY1" fmla="*/ 1236461 h 1333293"/>
                <a:gd name="connsiteX2" fmla="*/ 566821 w 1096210"/>
                <a:gd name="connsiteY2" fmla="*/ 1332714 h 1333293"/>
                <a:gd name="connsiteX3" fmla="*/ 957179 w 1096210"/>
                <a:gd name="connsiteY3" fmla="*/ 1220419 h 1333293"/>
                <a:gd name="connsiteX4" fmla="*/ 1096210 w 1096210"/>
                <a:gd name="connsiteY4" fmla="*/ 145598 h 1333293"/>
                <a:gd name="connsiteX5" fmla="*/ 545431 w 1096210"/>
                <a:gd name="connsiteY5" fmla="*/ 1219 h 1333293"/>
                <a:gd name="connsiteX6" fmla="*/ 0 w 1096210"/>
                <a:gd name="connsiteY6" fmla="*/ 113514 h 1333293"/>
                <a:gd name="connsiteX0" fmla="*/ 0 w 1096210"/>
                <a:gd name="connsiteY0" fmla="*/ 134282 h 1354061"/>
                <a:gd name="connsiteX1" fmla="*/ 187158 w 1096210"/>
                <a:gd name="connsiteY1" fmla="*/ 1257229 h 1354061"/>
                <a:gd name="connsiteX2" fmla="*/ 566821 w 1096210"/>
                <a:gd name="connsiteY2" fmla="*/ 1353482 h 1354061"/>
                <a:gd name="connsiteX3" fmla="*/ 957179 w 1096210"/>
                <a:gd name="connsiteY3" fmla="*/ 1241187 h 1354061"/>
                <a:gd name="connsiteX4" fmla="*/ 1096210 w 1096210"/>
                <a:gd name="connsiteY4" fmla="*/ 166366 h 1354061"/>
                <a:gd name="connsiteX5" fmla="*/ 556125 w 1096210"/>
                <a:gd name="connsiteY5" fmla="*/ 597 h 1354061"/>
                <a:gd name="connsiteX6" fmla="*/ 0 w 1096210"/>
                <a:gd name="connsiteY6" fmla="*/ 134282 h 1354061"/>
                <a:gd name="connsiteX0" fmla="*/ 0 w 1096210"/>
                <a:gd name="connsiteY0" fmla="*/ 134046 h 1353825"/>
                <a:gd name="connsiteX1" fmla="*/ 187158 w 1096210"/>
                <a:gd name="connsiteY1" fmla="*/ 1256993 h 1353825"/>
                <a:gd name="connsiteX2" fmla="*/ 566821 w 1096210"/>
                <a:gd name="connsiteY2" fmla="*/ 1353246 h 1353825"/>
                <a:gd name="connsiteX3" fmla="*/ 957179 w 1096210"/>
                <a:gd name="connsiteY3" fmla="*/ 1240951 h 1353825"/>
                <a:gd name="connsiteX4" fmla="*/ 1096210 w 1096210"/>
                <a:gd name="connsiteY4" fmla="*/ 166130 h 1353825"/>
                <a:gd name="connsiteX5" fmla="*/ 556125 w 1096210"/>
                <a:gd name="connsiteY5" fmla="*/ 361 h 1353825"/>
                <a:gd name="connsiteX6" fmla="*/ 0 w 1096210"/>
                <a:gd name="connsiteY6" fmla="*/ 134046 h 1353825"/>
                <a:gd name="connsiteX0" fmla="*/ 0 w 1096210"/>
                <a:gd name="connsiteY0" fmla="*/ 134046 h 1369526"/>
                <a:gd name="connsiteX1" fmla="*/ 187158 w 1096210"/>
                <a:gd name="connsiteY1" fmla="*/ 1256993 h 1369526"/>
                <a:gd name="connsiteX2" fmla="*/ 582863 w 1096210"/>
                <a:gd name="connsiteY2" fmla="*/ 1369288 h 1369526"/>
                <a:gd name="connsiteX3" fmla="*/ 957179 w 1096210"/>
                <a:gd name="connsiteY3" fmla="*/ 1240951 h 1369526"/>
                <a:gd name="connsiteX4" fmla="*/ 1096210 w 1096210"/>
                <a:gd name="connsiteY4" fmla="*/ 166130 h 1369526"/>
                <a:gd name="connsiteX5" fmla="*/ 556125 w 1096210"/>
                <a:gd name="connsiteY5" fmla="*/ 361 h 1369526"/>
                <a:gd name="connsiteX6" fmla="*/ 0 w 1096210"/>
                <a:gd name="connsiteY6" fmla="*/ 134046 h 1369526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56125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3685 h 1369165"/>
                <a:gd name="connsiteX1" fmla="*/ 187158 w 1096210"/>
                <a:gd name="connsiteY1" fmla="*/ 1256632 h 1369165"/>
                <a:gd name="connsiteX2" fmla="*/ 582863 w 1096210"/>
                <a:gd name="connsiteY2" fmla="*/ 1368927 h 1369165"/>
                <a:gd name="connsiteX3" fmla="*/ 957179 w 1096210"/>
                <a:gd name="connsiteY3" fmla="*/ 1240590 h 1369165"/>
                <a:gd name="connsiteX4" fmla="*/ 1096210 w 1096210"/>
                <a:gd name="connsiteY4" fmla="*/ 165769 h 1369165"/>
                <a:gd name="connsiteX5" fmla="*/ 572167 w 1096210"/>
                <a:gd name="connsiteY5" fmla="*/ 0 h 1369165"/>
                <a:gd name="connsiteX6" fmla="*/ 0 w 1096210"/>
                <a:gd name="connsiteY6" fmla="*/ 133685 h 1369165"/>
                <a:gd name="connsiteX0" fmla="*/ 0 w 1096210"/>
                <a:gd name="connsiteY0" fmla="*/ 134036 h 1369516"/>
                <a:gd name="connsiteX1" fmla="*/ 187158 w 1096210"/>
                <a:gd name="connsiteY1" fmla="*/ 1256983 h 1369516"/>
                <a:gd name="connsiteX2" fmla="*/ 582863 w 1096210"/>
                <a:gd name="connsiteY2" fmla="*/ 1369278 h 1369516"/>
                <a:gd name="connsiteX3" fmla="*/ 957179 w 1096210"/>
                <a:gd name="connsiteY3" fmla="*/ 1240941 h 1369516"/>
                <a:gd name="connsiteX4" fmla="*/ 1096210 w 1096210"/>
                <a:gd name="connsiteY4" fmla="*/ 166120 h 1369516"/>
                <a:gd name="connsiteX5" fmla="*/ 572167 w 1096210"/>
                <a:gd name="connsiteY5" fmla="*/ 351 h 1369516"/>
                <a:gd name="connsiteX6" fmla="*/ 0 w 1096210"/>
                <a:gd name="connsiteY6" fmla="*/ 134036 h 13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10" h="1369516">
                  <a:moveTo>
                    <a:pt x="0" y="134036"/>
                  </a:moveTo>
                  <a:lnTo>
                    <a:pt x="187158" y="1256983"/>
                  </a:lnTo>
                  <a:cubicBezTo>
                    <a:pt x="324407" y="1353235"/>
                    <a:pt x="454526" y="1371952"/>
                    <a:pt x="582863" y="1369278"/>
                  </a:cubicBezTo>
                  <a:cubicBezTo>
                    <a:pt x="711200" y="1366604"/>
                    <a:pt x="831516" y="1347888"/>
                    <a:pt x="957179" y="1240941"/>
                  </a:cubicBezTo>
                  <a:lnTo>
                    <a:pt x="1096210" y="166120"/>
                  </a:lnTo>
                  <a:cubicBezTo>
                    <a:pt x="1086405" y="107299"/>
                    <a:pt x="786953" y="5698"/>
                    <a:pt x="572167" y="351"/>
                  </a:cubicBezTo>
                  <a:cubicBezTo>
                    <a:pt x="357381" y="-4996"/>
                    <a:pt x="11587" y="51152"/>
                    <a:pt x="0" y="1340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>
                    <a:alpha val="50000"/>
                  </a:srgbClr>
                </a:gs>
                <a:gs pos="100000">
                  <a:srgbClr val="C4D6EB">
                    <a:alpha val="50000"/>
                  </a:srgbClr>
                </a:gs>
              </a:gsLst>
              <a:lin ang="10800000" scaled="1"/>
              <a:tileRect/>
            </a:gra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83283" y="4901320"/>
              <a:ext cx="748431" cy="25314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951870">
            <a:off x="3555200" y="1773513"/>
            <a:ext cx="374837" cy="461665"/>
            <a:chOff x="4728733" y="2931903"/>
            <a:chExt cx="374837" cy="461665"/>
          </a:xfrm>
        </p:grpSpPr>
        <p:sp>
          <p:nvSpPr>
            <p:cNvPr id="45" name="Oval 44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47271" y="2931903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8566454">
            <a:off x="3707650" y="1920620"/>
            <a:ext cx="629133" cy="708925"/>
            <a:chOff x="2288673" y="3935662"/>
            <a:chExt cx="1096211" cy="1235242"/>
          </a:xfrm>
        </p:grpSpPr>
        <p:sp>
          <p:nvSpPr>
            <p:cNvPr id="48" name="Freeform 47"/>
            <p:cNvSpPr/>
            <p:nvPr/>
          </p:nvSpPr>
          <p:spPr>
            <a:xfrm>
              <a:off x="2288673" y="3935662"/>
              <a:ext cx="1096211" cy="1235242"/>
            </a:xfrm>
            <a:custGeom>
              <a:avLst/>
              <a:gdLst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45754 h 1280996"/>
                <a:gd name="connsiteX1" fmla="*/ 181811 w 1101558"/>
                <a:gd name="connsiteY1" fmla="*/ 1158007 h 1280996"/>
                <a:gd name="connsiteX2" fmla="*/ 566821 w 1101558"/>
                <a:gd name="connsiteY2" fmla="*/ 1280996 h 1280996"/>
                <a:gd name="connsiteX3" fmla="*/ 951832 w 1101558"/>
                <a:gd name="connsiteY3" fmla="*/ 1152659 h 1280996"/>
                <a:gd name="connsiteX4" fmla="*/ 1101558 w 1101558"/>
                <a:gd name="connsiteY4" fmla="*/ 83186 h 1280996"/>
                <a:gd name="connsiteX5" fmla="*/ 572168 w 1101558"/>
                <a:gd name="connsiteY5" fmla="*/ 200828 h 1280996"/>
                <a:gd name="connsiteX6" fmla="*/ 0 w 1101558"/>
                <a:gd name="connsiteY6" fmla="*/ 45754 h 1280996"/>
                <a:gd name="connsiteX0" fmla="*/ 0 w 1101558"/>
                <a:gd name="connsiteY0" fmla="*/ 45754 h 1280996"/>
                <a:gd name="connsiteX1" fmla="*/ 181811 w 1101558"/>
                <a:gd name="connsiteY1" fmla="*/ 1158007 h 1280996"/>
                <a:gd name="connsiteX2" fmla="*/ 566821 w 1101558"/>
                <a:gd name="connsiteY2" fmla="*/ 1280996 h 1280996"/>
                <a:gd name="connsiteX3" fmla="*/ 951832 w 1101558"/>
                <a:gd name="connsiteY3" fmla="*/ 1152659 h 1280996"/>
                <a:gd name="connsiteX4" fmla="*/ 1101558 w 1101558"/>
                <a:gd name="connsiteY4" fmla="*/ 83186 h 1280996"/>
                <a:gd name="connsiteX5" fmla="*/ 572168 w 1101558"/>
                <a:gd name="connsiteY5" fmla="*/ 200828 h 1280996"/>
                <a:gd name="connsiteX6" fmla="*/ 0 w 1101558"/>
                <a:gd name="connsiteY6" fmla="*/ 45754 h 1280996"/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0 h 1235242"/>
                <a:gd name="connsiteX1" fmla="*/ 181811 w 1101558"/>
                <a:gd name="connsiteY1" fmla="*/ 1112253 h 1235242"/>
                <a:gd name="connsiteX2" fmla="*/ 566821 w 1101558"/>
                <a:gd name="connsiteY2" fmla="*/ 1235242 h 1235242"/>
                <a:gd name="connsiteX3" fmla="*/ 951832 w 1101558"/>
                <a:gd name="connsiteY3" fmla="*/ 1106905 h 1235242"/>
                <a:gd name="connsiteX4" fmla="*/ 1101558 w 1101558"/>
                <a:gd name="connsiteY4" fmla="*/ 37432 h 1235242"/>
                <a:gd name="connsiteX5" fmla="*/ 572168 w 1101558"/>
                <a:gd name="connsiteY5" fmla="*/ 155074 h 1235242"/>
                <a:gd name="connsiteX6" fmla="*/ 0 w 1101558"/>
                <a:gd name="connsiteY6" fmla="*/ 0 h 1235242"/>
                <a:gd name="connsiteX0" fmla="*/ 0 w 1101558"/>
                <a:gd name="connsiteY0" fmla="*/ 0 h 1252098"/>
                <a:gd name="connsiteX1" fmla="*/ 181811 w 1101558"/>
                <a:gd name="connsiteY1" fmla="*/ 1112253 h 1252098"/>
                <a:gd name="connsiteX2" fmla="*/ 566821 w 1101558"/>
                <a:gd name="connsiteY2" fmla="*/ 1235242 h 1252098"/>
                <a:gd name="connsiteX3" fmla="*/ 951832 w 1101558"/>
                <a:gd name="connsiteY3" fmla="*/ 1106905 h 1252098"/>
                <a:gd name="connsiteX4" fmla="*/ 1101558 w 1101558"/>
                <a:gd name="connsiteY4" fmla="*/ 37432 h 1252098"/>
                <a:gd name="connsiteX5" fmla="*/ 572168 w 1101558"/>
                <a:gd name="connsiteY5" fmla="*/ 155074 h 1252098"/>
                <a:gd name="connsiteX6" fmla="*/ 0 w 1101558"/>
                <a:gd name="connsiteY6" fmla="*/ 0 h 1252098"/>
                <a:gd name="connsiteX0" fmla="*/ 0 w 1101558"/>
                <a:gd name="connsiteY0" fmla="*/ 0 h 1252098"/>
                <a:gd name="connsiteX1" fmla="*/ 181811 w 1101558"/>
                <a:gd name="connsiteY1" fmla="*/ 1112253 h 1252098"/>
                <a:gd name="connsiteX2" fmla="*/ 566821 w 1101558"/>
                <a:gd name="connsiteY2" fmla="*/ 1235242 h 1252098"/>
                <a:gd name="connsiteX3" fmla="*/ 951832 w 1101558"/>
                <a:gd name="connsiteY3" fmla="*/ 1106905 h 1252098"/>
                <a:gd name="connsiteX4" fmla="*/ 1101558 w 1101558"/>
                <a:gd name="connsiteY4" fmla="*/ 37432 h 1252098"/>
                <a:gd name="connsiteX5" fmla="*/ 572168 w 1101558"/>
                <a:gd name="connsiteY5" fmla="*/ 155074 h 1252098"/>
                <a:gd name="connsiteX6" fmla="*/ 0 w 1101558"/>
                <a:gd name="connsiteY6" fmla="*/ 0 h 1252098"/>
                <a:gd name="connsiteX0" fmla="*/ 0 w 1101558"/>
                <a:gd name="connsiteY0" fmla="*/ 0 h 1235295"/>
                <a:gd name="connsiteX1" fmla="*/ 181811 w 1101558"/>
                <a:gd name="connsiteY1" fmla="*/ 1112253 h 1235295"/>
                <a:gd name="connsiteX2" fmla="*/ 566821 w 1101558"/>
                <a:gd name="connsiteY2" fmla="*/ 1235242 h 1235295"/>
                <a:gd name="connsiteX3" fmla="*/ 951832 w 1101558"/>
                <a:gd name="connsiteY3" fmla="*/ 1106905 h 1235295"/>
                <a:gd name="connsiteX4" fmla="*/ 1101558 w 1101558"/>
                <a:gd name="connsiteY4" fmla="*/ 37432 h 1235295"/>
                <a:gd name="connsiteX5" fmla="*/ 572168 w 1101558"/>
                <a:gd name="connsiteY5" fmla="*/ 155074 h 1235295"/>
                <a:gd name="connsiteX6" fmla="*/ 0 w 1101558"/>
                <a:gd name="connsiteY6" fmla="*/ 0 h 1235295"/>
                <a:gd name="connsiteX0" fmla="*/ 0 w 1096211"/>
                <a:gd name="connsiteY0" fmla="*/ 0 h 1235295"/>
                <a:gd name="connsiteX1" fmla="*/ 181811 w 1096211"/>
                <a:gd name="connsiteY1" fmla="*/ 1112253 h 1235295"/>
                <a:gd name="connsiteX2" fmla="*/ 566821 w 1096211"/>
                <a:gd name="connsiteY2" fmla="*/ 1235242 h 1235295"/>
                <a:gd name="connsiteX3" fmla="*/ 951832 w 1096211"/>
                <a:gd name="connsiteY3" fmla="*/ 1106905 h 1235295"/>
                <a:gd name="connsiteX4" fmla="*/ 1096211 w 1096211"/>
                <a:gd name="connsiteY4" fmla="*/ 48126 h 1235295"/>
                <a:gd name="connsiteX5" fmla="*/ 572168 w 1096211"/>
                <a:gd name="connsiteY5" fmla="*/ 155074 h 1235295"/>
                <a:gd name="connsiteX6" fmla="*/ 0 w 1096211"/>
                <a:gd name="connsiteY6" fmla="*/ 0 h 1235295"/>
                <a:gd name="connsiteX0" fmla="*/ 0 w 1096211"/>
                <a:gd name="connsiteY0" fmla="*/ 0 h 1235242"/>
                <a:gd name="connsiteX1" fmla="*/ 181811 w 1096211"/>
                <a:gd name="connsiteY1" fmla="*/ 1112253 h 1235242"/>
                <a:gd name="connsiteX2" fmla="*/ 566821 w 1096211"/>
                <a:gd name="connsiteY2" fmla="*/ 1235242 h 1235242"/>
                <a:gd name="connsiteX3" fmla="*/ 962527 w 1096211"/>
                <a:gd name="connsiteY3" fmla="*/ 1112252 h 1235242"/>
                <a:gd name="connsiteX4" fmla="*/ 1096211 w 1096211"/>
                <a:gd name="connsiteY4" fmla="*/ 48126 h 1235242"/>
                <a:gd name="connsiteX5" fmla="*/ 572168 w 1096211"/>
                <a:gd name="connsiteY5" fmla="*/ 155074 h 1235242"/>
                <a:gd name="connsiteX6" fmla="*/ 0 w 1096211"/>
                <a:gd name="connsiteY6" fmla="*/ 0 h 12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11" h="1235242">
                  <a:moveTo>
                    <a:pt x="0" y="0"/>
                  </a:moveTo>
                  <a:lnTo>
                    <a:pt x="181811" y="1112253"/>
                  </a:lnTo>
                  <a:cubicBezTo>
                    <a:pt x="286976" y="1227221"/>
                    <a:pt x="436702" y="1235242"/>
                    <a:pt x="566821" y="1235242"/>
                  </a:cubicBezTo>
                  <a:cubicBezTo>
                    <a:pt x="696940" y="1235242"/>
                    <a:pt x="814583" y="1231676"/>
                    <a:pt x="962527" y="1112252"/>
                  </a:cubicBezTo>
                  <a:lnTo>
                    <a:pt x="1096211" y="48126"/>
                  </a:lnTo>
                  <a:cubicBezTo>
                    <a:pt x="1075713" y="135467"/>
                    <a:pt x="754870" y="163095"/>
                    <a:pt x="572168" y="155074"/>
                  </a:cubicBezTo>
                  <a:cubicBezTo>
                    <a:pt x="389466" y="147053"/>
                    <a:pt x="38323" y="150617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E9EFF">
                    <a:alpha val="50000"/>
                  </a:srgbClr>
                </a:gs>
                <a:gs pos="39999">
                  <a:srgbClr val="85C2FF">
                    <a:alpha val="50000"/>
                  </a:srgbClr>
                </a:gs>
                <a:gs pos="100000">
                  <a:srgbClr val="C4D6EB">
                    <a:alpha val="50000"/>
                  </a:srgbClr>
                </a:gs>
              </a:gsLst>
              <a:lin ang="0" scaled="1"/>
              <a:tileRect/>
            </a:gra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667000" y="4228346"/>
              <a:ext cx="602389" cy="600578"/>
              <a:chOff x="831552" y="4446955"/>
              <a:chExt cx="716342" cy="714189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989556" y="4488566"/>
                <a:ext cx="241234" cy="233746"/>
              </a:xfrm>
              <a:custGeom>
                <a:avLst/>
                <a:gdLst>
                  <a:gd name="connsiteX0" fmla="*/ 2834 w 244068"/>
                  <a:gd name="connsiteY0" fmla="*/ 155459 h 235626"/>
                  <a:gd name="connsiteX1" fmla="*/ 156278 w 244068"/>
                  <a:gd name="connsiteY1" fmla="*/ 233746 h 235626"/>
                  <a:gd name="connsiteX2" fmla="*/ 243960 w 244068"/>
                  <a:gd name="connsiteY2" fmla="*/ 77171 h 235626"/>
                  <a:gd name="connsiteX3" fmla="*/ 171936 w 244068"/>
                  <a:gd name="connsiteY3" fmla="*/ 2015 h 235626"/>
                  <a:gd name="connsiteX4" fmla="*/ 65464 w 244068"/>
                  <a:gd name="connsiteY4" fmla="*/ 33330 h 235626"/>
                  <a:gd name="connsiteX5" fmla="*/ 2834 w 244068"/>
                  <a:gd name="connsiteY5" fmla="*/ 155459 h 235626"/>
                  <a:gd name="connsiteX0" fmla="*/ 84 w 241318"/>
                  <a:gd name="connsiteY0" fmla="*/ 155459 h 235712"/>
                  <a:gd name="connsiteX1" fmla="*/ 153528 w 241318"/>
                  <a:gd name="connsiteY1" fmla="*/ 233746 h 235712"/>
                  <a:gd name="connsiteX2" fmla="*/ 241210 w 241318"/>
                  <a:gd name="connsiteY2" fmla="*/ 77171 h 235712"/>
                  <a:gd name="connsiteX3" fmla="*/ 169186 w 241318"/>
                  <a:gd name="connsiteY3" fmla="*/ 2015 h 235712"/>
                  <a:gd name="connsiteX4" fmla="*/ 62714 w 241318"/>
                  <a:gd name="connsiteY4" fmla="*/ 33330 h 235712"/>
                  <a:gd name="connsiteX5" fmla="*/ 84 w 241318"/>
                  <a:gd name="connsiteY5" fmla="*/ 155459 h 235712"/>
                  <a:gd name="connsiteX0" fmla="*/ 84 w 241318"/>
                  <a:gd name="connsiteY0" fmla="*/ 155459 h 235712"/>
                  <a:gd name="connsiteX1" fmla="*/ 153528 w 241318"/>
                  <a:gd name="connsiteY1" fmla="*/ 233746 h 235712"/>
                  <a:gd name="connsiteX2" fmla="*/ 241210 w 241318"/>
                  <a:gd name="connsiteY2" fmla="*/ 77171 h 235712"/>
                  <a:gd name="connsiteX3" fmla="*/ 169186 w 241318"/>
                  <a:gd name="connsiteY3" fmla="*/ 2015 h 235712"/>
                  <a:gd name="connsiteX4" fmla="*/ 62714 w 241318"/>
                  <a:gd name="connsiteY4" fmla="*/ 33330 h 235712"/>
                  <a:gd name="connsiteX5" fmla="*/ 84 w 241318"/>
                  <a:gd name="connsiteY5" fmla="*/ 155459 h 235712"/>
                  <a:gd name="connsiteX0" fmla="*/ 0 w 241234"/>
                  <a:gd name="connsiteY0" fmla="*/ 155459 h 235626"/>
                  <a:gd name="connsiteX1" fmla="*/ 153444 w 241234"/>
                  <a:gd name="connsiteY1" fmla="*/ 233746 h 235626"/>
                  <a:gd name="connsiteX2" fmla="*/ 241126 w 241234"/>
                  <a:gd name="connsiteY2" fmla="*/ 77171 h 235626"/>
                  <a:gd name="connsiteX3" fmla="*/ 169102 w 241234"/>
                  <a:gd name="connsiteY3" fmla="*/ 2015 h 235626"/>
                  <a:gd name="connsiteX4" fmla="*/ 62630 w 241234"/>
                  <a:gd name="connsiteY4" fmla="*/ 33330 h 235626"/>
                  <a:gd name="connsiteX5" fmla="*/ 0 w 241234"/>
                  <a:gd name="connsiteY5" fmla="*/ 155459 h 235626"/>
                  <a:gd name="connsiteX0" fmla="*/ 0 w 241234"/>
                  <a:gd name="connsiteY0" fmla="*/ 155459 h 235626"/>
                  <a:gd name="connsiteX1" fmla="*/ 153444 w 241234"/>
                  <a:gd name="connsiteY1" fmla="*/ 233746 h 235626"/>
                  <a:gd name="connsiteX2" fmla="*/ 241126 w 241234"/>
                  <a:gd name="connsiteY2" fmla="*/ 77171 h 235626"/>
                  <a:gd name="connsiteX3" fmla="*/ 169102 w 241234"/>
                  <a:gd name="connsiteY3" fmla="*/ 2015 h 235626"/>
                  <a:gd name="connsiteX4" fmla="*/ 62630 w 241234"/>
                  <a:gd name="connsiteY4" fmla="*/ 33330 h 235626"/>
                  <a:gd name="connsiteX5" fmla="*/ 0 w 241234"/>
                  <a:gd name="connsiteY5" fmla="*/ 155459 h 23562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  <a:gd name="connsiteX0" fmla="*/ 0 w 241234"/>
                  <a:gd name="connsiteY0" fmla="*/ 155459 h 233746"/>
                  <a:gd name="connsiteX1" fmla="*/ 153444 w 241234"/>
                  <a:gd name="connsiteY1" fmla="*/ 233746 h 233746"/>
                  <a:gd name="connsiteX2" fmla="*/ 241126 w 241234"/>
                  <a:gd name="connsiteY2" fmla="*/ 77171 h 233746"/>
                  <a:gd name="connsiteX3" fmla="*/ 169102 w 241234"/>
                  <a:gd name="connsiteY3" fmla="*/ 2015 h 233746"/>
                  <a:gd name="connsiteX4" fmla="*/ 62630 w 241234"/>
                  <a:gd name="connsiteY4" fmla="*/ 33330 h 233746"/>
                  <a:gd name="connsiteX5" fmla="*/ 0 w 241234"/>
                  <a:gd name="connsiteY5" fmla="*/ 155459 h 23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34" h="233746">
                    <a:moveTo>
                      <a:pt x="0" y="155459"/>
                    </a:moveTo>
                    <a:cubicBezTo>
                      <a:pt x="40188" y="188862"/>
                      <a:pt x="106993" y="209216"/>
                      <a:pt x="153444" y="233746"/>
                    </a:cubicBezTo>
                    <a:cubicBezTo>
                      <a:pt x="190501" y="179988"/>
                      <a:pt x="210900" y="146478"/>
                      <a:pt x="241126" y="77171"/>
                    </a:cubicBezTo>
                    <a:cubicBezTo>
                      <a:pt x="243736" y="38549"/>
                      <a:pt x="198851" y="9322"/>
                      <a:pt x="169102" y="2015"/>
                    </a:cubicBezTo>
                    <a:cubicBezTo>
                      <a:pt x="139353" y="-5292"/>
                      <a:pt x="91335" y="7756"/>
                      <a:pt x="62630" y="33330"/>
                    </a:cubicBezTo>
                    <a:cubicBezTo>
                      <a:pt x="33925" y="58904"/>
                      <a:pt x="3653" y="118924"/>
                      <a:pt x="0" y="15545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190561" y="4446955"/>
                <a:ext cx="297640" cy="223235"/>
              </a:xfrm>
              <a:custGeom>
                <a:avLst/>
                <a:gdLst>
                  <a:gd name="connsiteX0" fmla="*/ 2222 w 299957"/>
                  <a:gd name="connsiteY0" fmla="*/ 17648 h 224870"/>
                  <a:gd name="connsiteX1" fmla="*/ 63591 w 299957"/>
                  <a:gd name="connsiteY1" fmla="*/ 57538 h 224870"/>
                  <a:gd name="connsiteX2" fmla="*/ 128029 w 299957"/>
                  <a:gd name="connsiteY2" fmla="*/ 177208 h 224870"/>
                  <a:gd name="connsiteX3" fmla="*/ 63591 w 299957"/>
                  <a:gd name="connsiteY3" fmla="*/ 223235 h 224870"/>
                  <a:gd name="connsiteX4" fmla="*/ 220082 w 299957"/>
                  <a:gd name="connsiteY4" fmla="*/ 198687 h 224870"/>
                  <a:gd name="connsiteX5" fmla="*/ 299862 w 299957"/>
                  <a:gd name="connsiteY5" fmla="*/ 54470 h 224870"/>
                  <a:gd name="connsiteX6" fmla="*/ 235425 w 299957"/>
                  <a:gd name="connsiteY6" fmla="*/ 109702 h 224870"/>
                  <a:gd name="connsiteX7" fmla="*/ 195535 w 299957"/>
                  <a:gd name="connsiteY7" fmla="*/ 11511 h 224870"/>
                  <a:gd name="connsiteX8" fmla="*/ 146440 w 299957"/>
                  <a:gd name="connsiteY8" fmla="*/ 2306 h 224870"/>
                  <a:gd name="connsiteX9" fmla="*/ 2222 w 299957"/>
                  <a:gd name="connsiteY9" fmla="*/ 17648 h 224870"/>
                  <a:gd name="connsiteX0" fmla="*/ 2222 w 299957"/>
                  <a:gd name="connsiteY0" fmla="*/ 17648 h 224870"/>
                  <a:gd name="connsiteX1" fmla="*/ 63591 w 299957"/>
                  <a:gd name="connsiteY1" fmla="*/ 57538 h 224870"/>
                  <a:gd name="connsiteX2" fmla="*/ 128029 w 299957"/>
                  <a:gd name="connsiteY2" fmla="*/ 177208 h 224870"/>
                  <a:gd name="connsiteX3" fmla="*/ 63591 w 299957"/>
                  <a:gd name="connsiteY3" fmla="*/ 223235 h 224870"/>
                  <a:gd name="connsiteX4" fmla="*/ 220082 w 299957"/>
                  <a:gd name="connsiteY4" fmla="*/ 198687 h 224870"/>
                  <a:gd name="connsiteX5" fmla="*/ 299862 w 299957"/>
                  <a:gd name="connsiteY5" fmla="*/ 54470 h 224870"/>
                  <a:gd name="connsiteX6" fmla="*/ 235425 w 299957"/>
                  <a:gd name="connsiteY6" fmla="*/ 109702 h 224870"/>
                  <a:gd name="connsiteX7" fmla="*/ 195535 w 299957"/>
                  <a:gd name="connsiteY7" fmla="*/ 11511 h 224870"/>
                  <a:gd name="connsiteX8" fmla="*/ 146440 w 299957"/>
                  <a:gd name="connsiteY8" fmla="*/ 2306 h 224870"/>
                  <a:gd name="connsiteX9" fmla="*/ 2222 w 299957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963"/>
                  <a:gd name="connsiteY0" fmla="*/ 17648 h 224870"/>
                  <a:gd name="connsiteX1" fmla="*/ 63591 w 299963"/>
                  <a:gd name="connsiteY1" fmla="*/ 57538 h 224870"/>
                  <a:gd name="connsiteX2" fmla="*/ 128029 w 299963"/>
                  <a:gd name="connsiteY2" fmla="*/ 177208 h 224870"/>
                  <a:gd name="connsiteX3" fmla="*/ 63591 w 299963"/>
                  <a:gd name="connsiteY3" fmla="*/ 223235 h 224870"/>
                  <a:gd name="connsiteX4" fmla="*/ 220082 w 299963"/>
                  <a:gd name="connsiteY4" fmla="*/ 198687 h 224870"/>
                  <a:gd name="connsiteX5" fmla="*/ 299862 w 299963"/>
                  <a:gd name="connsiteY5" fmla="*/ 54470 h 224870"/>
                  <a:gd name="connsiteX6" fmla="*/ 235425 w 299963"/>
                  <a:gd name="connsiteY6" fmla="*/ 109702 h 224870"/>
                  <a:gd name="connsiteX7" fmla="*/ 195535 w 299963"/>
                  <a:gd name="connsiteY7" fmla="*/ 11511 h 224870"/>
                  <a:gd name="connsiteX8" fmla="*/ 146440 w 299963"/>
                  <a:gd name="connsiteY8" fmla="*/ 2306 h 224870"/>
                  <a:gd name="connsiteX9" fmla="*/ 2222 w 299963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4870"/>
                  <a:gd name="connsiteX1" fmla="*/ 63591 w 299862"/>
                  <a:gd name="connsiteY1" fmla="*/ 57538 h 224870"/>
                  <a:gd name="connsiteX2" fmla="*/ 128029 w 299862"/>
                  <a:gd name="connsiteY2" fmla="*/ 177208 h 224870"/>
                  <a:gd name="connsiteX3" fmla="*/ 63591 w 299862"/>
                  <a:gd name="connsiteY3" fmla="*/ 223235 h 224870"/>
                  <a:gd name="connsiteX4" fmla="*/ 220082 w 299862"/>
                  <a:gd name="connsiteY4" fmla="*/ 198687 h 224870"/>
                  <a:gd name="connsiteX5" fmla="*/ 299862 w 299862"/>
                  <a:gd name="connsiteY5" fmla="*/ 54470 h 224870"/>
                  <a:gd name="connsiteX6" fmla="*/ 235425 w 299862"/>
                  <a:gd name="connsiteY6" fmla="*/ 109702 h 224870"/>
                  <a:gd name="connsiteX7" fmla="*/ 195535 w 299862"/>
                  <a:gd name="connsiteY7" fmla="*/ 11511 h 224870"/>
                  <a:gd name="connsiteX8" fmla="*/ 146440 w 299862"/>
                  <a:gd name="connsiteY8" fmla="*/ 2306 h 224870"/>
                  <a:gd name="connsiteX9" fmla="*/ 2222 w 299862"/>
                  <a:gd name="connsiteY9" fmla="*/ 17648 h 224870"/>
                  <a:gd name="connsiteX0" fmla="*/ 2222 w 299862"/>
                  <a:gd name="connsiteY0" fmla="*/ 17648 h 223690"/>
                  <a:gd name="connsiteX1" fmla="*/ 63591 w 299862"/>
                  <a:gd name="connsiteY1" fmla="*/ 57538 h 223690"/>
                  <a:gd name="connsiteX2" fmla="*/ 128029 w 299862"/>
                  <a:gd name="connsiteY2" fmla="*/ 177208 h 223690"/>
                  <a:gd name="connsiteX3" fmla="*/ 63591 w 299862"/>
                  <a:gd name="connsiteY3" fmla="*/ 223235 h 223690"/>
                  <a:gd name="connsiteX4" fmla="*/ 220082 w 299862"/>
                  <a:gd name="connsiteY4" fmla="*/ 198687 h 223690"/>
                  <a:gd name="connsiteX5" fmla="*/ 299862 w 299862"/>
                  <a:gd name="connsiteY5" fmla="*/ 54470 h 223690"/>
                  <a:gd name="connsiteX6" fmla="*/ 235425 w 299862"/>
                  <a:gd name="connsiteY6" fmla="*/ 109702 h 223690"/>
                  <a:gd name="connsiteX7" fmla="*/ 195535 w 299862"/>
                  <a:gd name="connsiteY7" fmla="*/ 11511 h 223690"/>
                  <a:gd name="connsiteX8" fmla="*/ 146440 w 299862"/>
                  <a:gd name="connsiteY8" fmla="*/ 2306 h 223690"/>
                  <a:gd name="connsiteX9" fmla="*/ 2222 w 299862"/>
                  <a:gd name="connsiteY9" fmla="*/ 17648 h 223690"/>
                  <a:gd name="connsiteX0" fmla="*/ 2222 w 299862"/>
                  <a:gd name="connsiteY0" fmla="*/ 17648 h 223690"/>
                  <a:gd name="connsiteX1" fmla="*/ 63591 w 299862"/>
                  <a:gd name="connsiteY1" fmla="*/ 57538 h 223690"/>
                  <a:gd name="connsiteX2" fmla="*/ 128029 w 299862"/>
                  <a:gd name="connsiteY2" fmla="*/ 177208 h 223690"/>
                  <a:gd name="connsiteX3" fmla="*/ 63591 w 299862"/>
                  <a:gd name="connsiteY3" fmla="*/ 223235 h 223690"/>
                  <a:gd name="connsiteX4" fmla="*/ 220082 w 299862"/>
                  <a:gd name="connsiteY4" fmla="*/ 198687 h 223690"/>
                  <a:gd name="connsiteX5" fmla="*/ 299862 w 299862"/>
                  <a:gd name="connsiteY5" fmla="*/ 54470 h 223690"/>
                  <a:gd name="connsiteX6" fmla="*/ 235425 w 299862"/>
                  <a:gd name="connsiteY6" fmla="*/ 109702 h 223690"/>
                  <a:gd name="connsiteX7" fmla="*/ 195535 w 299862"/>
                  <a:gd name="connsiteY7" fmla="*/ 11511 h 223690"/>
                  <a:gd name="connsiteX8" fmla="*/ 146440 w 299862"/>
                  <a:gd name="connsiteY8" fmla="*/ 2306 h 223690"/>
                  <a:gd name="connsiteX9" fmla="*/ 2222 w 299862"/>
                  <a:gd name="connsiteY9" fmla="*/ 17648 h 223690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2222 w 299862"/>
                  <a:gd name="connsiteY0" fmla="*/ 17648 h 223235"/>
                  <a:gd name="connsiteX1" fmla="*/ 63591 w 299862"/>
                  <a:gd name="connsiteY1" fmla="*/ 57538 h 223235"/>
                  <a:gd name="connsiteX2" fmla="*/ 128029 w 299862"/>
                  <a:gd name="connsiteY2" fmla="*/ 177208 h 223235"/>
                  <a:gd name="connsiteX3" fmla="*/ 63591 w 299862"/>
                  <a:gd name="connsiteY3" fmla="*/ 223235 h 223235"/>
                  <a:gd name="connsiteX4" fmla="*/ 220082 w 299862"/>
                  <a:gd name="connsiteY4" fmla="*/ 198687 h 223235"/>
                  <a:gd name="connsiteX5" fmla="*/ 299862 w 299862"/>
                  <a:gd name="connsiteY5" fmla="*/ 54470 h 223235"/>
                  <a:gd name="connsiteX6" fmla="*/ 235425 w 299862"/>
                  <a:gd name="connsiteY6" fmla="*/ 109702 h 223235"/>
                  <a:gd name="connsiteX7" fmla="*/ 195535 w 299862"/>
                  <a:gd name="connsiteY7" fmla="*/ 11511 h 223235"/>
                  <a:gd name="connsiteX8" fmla="*/ 146440 w 299862"/>
                  <a:gd name="connsiteY8" fmla="*/ 2306 h 223235"/>
                  <a:gd name="connsiteX9" fmla="*/ 2222 w 299862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  <a:gd name="connsiteX0" fmla="*/ 0 w 297640"/>
                  <a:gd name="connsiteY0" fmla="*/ 17648 h 223235"/>
                  <a:gd name="connsiteX1" fmla="*/ 61369 w 297640"/>
                  <a:gd name="connsiteY1" fmla="*/ 57538 h 223235"/>
                  <a:gd name="connsiteX2" fmla="*/ 125807 w 297640"/>
                  <a:gd name="connsiteY2" fmla="*/ 177208 h 223235"/>
                  <a:gd name="connsiteX3" fmla="*/ 61369 w 297640"/>
                  <a:gd name="connsiteY3" fmla="*/ 223235 h 223235"/>
                  <a:gd name="connsiteX4" fmla="*/ 217860 w 297640"/>
                  <a:gd name="connsiteY4" fmla="*/ 198687 h 223235"/>
                  <a:gd name="connsiteX5" fmla="*/ 297640 w 297640"/>
                  <a:gd name="connsiteY5" fmla="*/ 54470 h 223235"/>
                  <a:gd name="connsiteX6" fmla="*/ 233203 w 297640"/>
                  <a:gd name="connsiteY6" fmla="*/ 109702 h 223235"/>
                  <a:gd name="connsiteX7" fmla="*/ 193313 w 297640"/>
                  <a:gd name="connsiteY7" fmla="*/ 11511 h 223235"/>
                  <a:gd name="connsiteX8" fmla="*/ 144218 w 297640"/>
                  <a:gd name="connsiteY8" fmla="*/ 2306 h 223235"/>
                  <a:gd name="connsiteX9" fmla="*/ 0 w 297640"/>
                  <a:gd name="connsiteY9" fmla="*/ 17648 h 223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640" h="223235">
                    <a:moveTo>
                      <a:pt x="0" y="17648"/>
                    </a:moveTo>
                    <a:cubicBezTo>
                      <a:pt x="23014" y="26853"/>
                      <a:pt x="40401" y="30945"/>
                      <a:pt x="61369" y="57538"/>
                    </a:cubicBezTo>
                    <a:cubicBezTo>
                      <a:pt x="82337" y="84131"/>
                      <a:pt x="104328" y="125044"/>
                      <a:pt x="125807" y="177208"/>
                    </a:cubicBezTo>
                    <a:cubicBezTo>
                      <a:pt x="107396" y="198687"/>
                      <a:pt x="98191" y="201244"/>
                      <a:pt x="61369" y="223235"/>
                    </a:cubicBezTo>
                    <a:cubicBezTo>
                      <a:pt x="104327" y="220678"/>
                      <a:pt x="160071" y="208403"/>
                      <a:pt x="217860" y="198687"/>
                    </a:cubicBezTo>
                    <a:cubicBezTo>
                      <a:pt x="254169" y="149081"/>
                      <a:pt x="285878" y="87712"/>
                      <a:pt x="297640" y="54470"/>
                    </a:cubicBezTo>
                    <a:cubicBezTo>
                      <a:pt x="263375" y="76461"/>
                      <a:pt x="253659" y="86177"/>
                      <a:pt x="233203" y="109702"/>
                    </a:cubicBezTo>
                    <a:cubicBezTo>
                      <a:pt x="209679" y="56515"/>
                      <a:pt x="208144" y="29410"/>
                      <a:pt x="193313" y="11511"/>
                    </a:cubicBezTo>
                    <a:cubicBezTo>
                      <a:pt x="178482" y="-6388"/>
                      <a:pt x="175414" y="1795"/>
                      <a:pt x="144218" y="2306"/>
                    </a:cubicBezTo>
                    <a:cubicBezTo>
                      <a:pt x="113022" y="2817"/>
                      <a:pt x="44493" y="8443"/>
                      <a:pt x="0" y="1764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831552" y="4722355"/>
                <a:ext cx="303777" cy="411174"/>
              </a:xfrm>
              <a:custGeom>
                <a:avLst/>
                <a:gdLst>
                  <a:gd name="connsiteX0" fmla="*/ 2609 w 306480"/>
                  <a:gd name="connsiteY0" fmla="*/ 32061 h 419429"/>
                  <a:gd name="connsiteX1" fmla="*/ 192853 w 306480"/>
                  <a:gd name="connsiteY1" fmla="*/ 7513 h 419429"/>
                  <a:gd name="connsiteX2" fmla="*/ 306386 w 306480"/>
                  <a:gd name="connsiteY2" fmla="*/ 173210 h 419429"/>
                  <a:gd name="connsiteX3" fmla="*/ 211264 w 306480"/>
                  <a:gd name="connsiteY3" fmla="*/ 133320 h 419429"/>
                  <a:gd name="connsiteX4" fmla="*/ 152963 w 306480"/>
                  <a:gd name="connsiteY4" fmla="*/ 292880 h 419429"/>
                  <a:gd name="connsiteX5" fmla="*/ 183648 w 306480"/>
                  <a:gd name="connsiteY5" fmla="*/ 418687 h 419429"/>
                  <a:gd name="connsiteX6" fmla="*/ 45567 w 306480"/>
                  <a:gd name="connsiteY6" fmla="*/ 234579 h 419429"/>
                  <a:gd name="connsiteX7" fmla="*/ 39430 w 306480"/>
                  <a:gd name="connsiteY7" fmla="*/ 167073 h 419429"/>
                  <a:gd name="connsiteX8" fmla="*/ 79320 w 306480"/>
                  <a:gd name="connsiteY8" fmla="*/ 65814 h 419429"/>
                  <a:gd name="connsiteX9" fmla="*/ 2609 w 306480"/>
                  <a:gd name="connsiteY9" fmla="*/ 32061 h 419429"/>
                  <a:gd name="connsiteX0" fmla="*/ 2609 w 306480"/>
                  <a:gd name="connsiteY0" fmla="*/ 32061 h 419429"/>
                  <a:gd name="connsiteX1" fmla="*/ 192853 w 306480"/>
                  <a:gd name="connsiteY1" fmla="*/ 7513 h 419429"/>
                  <a:gd name="connsiteX2" fmla="*/ 306386 w 306480"/>
                  <a:gd name="connsiteY2" fmla="*/ 173210 h 419429"/>
                  <a:gd name="connsiteX3" fmla="*/ 211264 w 306480"/>
                  <a:gd name="connsiteY3" fmla="*/ 133320 h 419429"/>
                  <a:gd name="connsiteX4" fmla="*/ 152963 w 306480"/>
                  <a:gd name="connsiteY4" fmla="*/ 292880 h 419429"/>
                  <a:gd name="connsiteX5" fmla="*/ 183648 w 306480"/>
                  <a:gd name="connsiteY5" fmla="*/ 418687 h 419429"/>
                  <a:gd name="connsiteX6" fmla="*/ 45567 w 306480"/>
                  <a:gd name="connsiteY6" fmla="*/ 234579 h 419429"/>
                  <a:gd name="connsiteX7" fmla="*/ 39430 w 306480"/>
                  <a:gd name="connsiteY7" fmla="*/ 167073 h 419429"/>
                  <a:gd name="connsiteX8" fmla="*/ 79320 w 306480"/>
                  <a:gd name="connsiteY8" fmla="*/ 65814 h 419429"/>
                  <a:gd name="connsiteX9" fmla="*/ 2609 w 306480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504"/>
                  <a:gd name="connsiteY0" fmla="*/ 32061 h 419429"/>
                  <a:gd name="connsiteX1" fmla="*/ 192853 w 306504"/>
                  <a:gd name="connsiteY1" fmla="*/ 7513 h 419429"/>
                  <a:gd name="connsiteX2" fmla="*/ 306386 w 306504"/>
                  <a:gd name="connsiteY2" fmla="*/ 173210 h 419429"/>
                  <a:gd name="connsiteX3" fmla="*/ 211264 w 306504"/>
                  <a:gd name="connsiteY3" fmla="*/ 133320 h 419429"/>
                  <a:gd name="connsiteX4" fmla="*/ 152963 w 306504"/>
                  <a:gd name="connsiteY4" fmla="*/ 292880 h 419429"/>
                  <a:gd name="connsiteX5" fmla="*/ 183648 w 306504"/>
                  <a:gd name="connsiteY5" fmla="*/ 418687 h 419429"/>
                  <a:gd name="connsiteX6" fmla="*/ 45567 w 306504"/>
                  <a:gd name="connsiteY6" fmla="*/ 234579 h 419429"/>
                  <a:gd name="connsiteX7" fmla="*/ 39430 w 306504"/>
                  <a:gd name="connsiteY7" fmla="*/ 167073 h 419429"/>
                  <a:gd name="connsiteX8" fmla="*/ 79320 w 306504"/>
                  <a:gd name="connsiteY8" fmla="*/ 65814 h 419429"/>
                  <a:gd name="connsiteX9" fmla="*/ 2609 w 306504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32061 h 419429"/>
                  <a:gd name="connsiteX1" fmla="*/ 192853 w 306386"/>
                  <a:gd name="connsiteY1" fmla="*/ 7513 h 419429"/>
                  <a:gd name="connsiteX2" fmla="*/ 306386 w 306386"/>
                  <a:gd name="connsiteY2" fmla="*/ 173210 h 419429"/>
                  <a:gd name="connsiteX3" fmla="*/ 211264 w 306386"/>
                  <a:gd name="connsiteY3" fmla="*/ 133320 h 419429"/>
                  <a:gd name="connsiteX4" fmla="*/ 152963 w 306386"/>
                  <a:gd name="connsiteY4" fmla="*/ 292880 h 419429"/>
                  <a:gd name="connsiteX5" fmla="*/ 183648 w 306386"/>
                  <a:gd name="connsiteY5" fmla="*/ 418687 h 419429"/>
                  <a:gd name="connsiteX6" fmla="*/ 45567 w 306386"/>
                  <a:gd name="connsiteY6" fmla="*/ 234579 h 419429"/>
                  <a:gd name="connsiteX7" fmla="*/ 39430 w 306386"/>
                  <a:gd name="connsiteY7" fmla="*/ 167073 h 419429"/>
                  <a:gd name="connsiteX8" fmla="*/ 79320 w 306386"/>
                  <a:gd name="connsiteY8" fmla="*/ 65814 h 419429"/>
                  <a:gd name="connsiteX9" fmla="*/ 2609 w 306386"/>
                  <a:gd name="connsiteY9" fmla="*/ 32061 h 419429"/>
                  <a:gd name="connsiteX0" fmla="*/ 2609 w 306386"/>
                  <a:gd name="connsiteY0" fmla="*/ 24548 h 411916"/>
                  <a:gd name="connsiteX1" fmla="*/ 192853 w 306386"/>
                  <a:gd name="connsiteY1" fmla="*/ 0 h 411916"/>
                  <a:gd name="connsiteX2" fmla="*/ 306386 w 306386"/>
                  <a:gd name="connsiteY2" fmla="*/ 165697 h 411916"/>
                  <a:gd name="connsiteX3" fmla="*/ 211264 w 306386"/>
                  <a:gd name="connsiteY3" fmla="*/ 125807 h 411916"/>
                  <a:gd name="connsiteX4" fmla="*/ 152963 w 306386"/>
                  <a:gd name="connsiteY4" fmla="*/ 285367 h 411916"/>
                  <a:gd name="connsiteX5" fmla="*/ 183648 w 306386"/>
                  <a:gd name="connsiteY5" fmla="*/ 411174 h 411916"/>
                  <a:gd name="connsiteX6" fmla="*/ 45567 w 306386"/>
                  <a:gd name="connsiteY6" fmla="*/ 227066 h 411916"/>
                  <a:gd name="connsiteX7" fmla="*/ 39430 w 306386"/>
                  <a:gd name="connsiteY7" fmla="*/ 159560 h 411916"/>
                  <a:gd name="connsiteX8" fmla="*/ 79320 w 306386"/>
                  <a:gd name="connsiteY8" fmla="*/ 58301 h 411916"/>
                  <a:gd name="connsiteX9" fmla="*/ 2609 w 306386"/>
                  <a:gd name="connsiteY9" fmla="*/ 24548 h 411916"/>
                  <a:gd name="connsiteX0" fmla="*/ 2609 w 306386"/>
                  <a:gd name="connsiteY0" fmla="*/ 24548 h 411916"/>
                  <a:gd name="connsiteX1" fmla="*/ 192853 w 306386"/>
                  <a:gd name="connsiteY1" fmla="*/ 0 h 411916"/>
                  <a:gd name="connsiteX2" fmla="*/ 306386 w 306386"/>
                  <a:gd name="connsiteY2" fmla="*/ 165697 h 411916"/>
                  <a:gd name="connsiteX3" fmla="*/ 211264 w 306386"/>
                  <a:gd name="connsiteY3" fmla="*/ 125807 h 411916"/>
                  <a:gd name="connsiteX4" fmla="*/ 152963 w 306386"/>
                  <a:gd name="connsiteY4" fmla="*/ 285367 h 411916"/>
                  <a:gd name="connsiteX5" fmla="*/ 183648 w 306386"/>
                  <a:gd name="connsiteY5" fmla="*/ 411174 h 411916"/>
                  <a:gd name="connsiteX6" fmla="*/ 45567 w 306386"/>
                  <a:gd name="connsiteY6" fmla="*/ 227066 h 411916"/>
                  <a:gd name="connsiteX7" fmla="*/ 39430 w 306386"/>
                  <a:gd name="connsiteY7" fmla="*/ 159560 h 411916"/>
                  <a:gd name="connsiteX8" fmla="*/ 79320 w 306386"/>
                  <a:gd name="connsiteY8" fmla="*/ 58301 h 411916"/>
                  <a:gd name="connsiteX9" fmla="*/ 2609 w 306386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36821 w 303777"/>
                  <a:gd name="connsiteY7" fmla="*/ 159560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27616 w 303777"/>
                  <a:gd name="connsiteY7" fmla="*/ 162629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916"/>
                  <a:gd name="connsiteX1" fmla="*/ 190244 w 303777"/>
                  <a:gd name="connsiteY1" fmla="*/ 0 h 411916"/>
                  <a:gd name="connsiteX2" fmla="*/ 303777 w 303777"/>
                  <a:gd name="connsiteY2" fmla="*/ 165697 h 411916"/>
                  <a:gd name="connsiteX3" fmla="*/ 208655 w 303777"/>
                  <a:gd name="connsiteY3" fmla="*/ 125807 h 411916"/>
                  <a:gd name="connsiteX4" fmla="*/ 150354 w 303777"/>
                  <a:gd name="connsiteY4" fmla="*/ 285367 h 411916"/>
                  <a:gd name="connsiteX5" fmla="*/ 181039 w 303777"/>
                  <a:gd name="connsiteY5" fmla="*/ 411174 h 411916"/>
                  <a:gd name="connsiteX6" fmla="*/ 42958 w 303777"/>
                  <a:gd name="connsiteY6" fmla="*/ 227066 h 411916"/>
                  <a:gd name="connsiteX7" fmla="*/ 27616 w 303777"/>
                  <a:gd name="connsiteY7" fmla="*/ 162629 h 411916"/>
                  <a:gd name="connsiteX8" fmla="*/ 76711 w 303777"/>
                  <a:gd name="connsiteY8" fmla="*/ 58301 h 411916"/>
                  <a:gd name="connsiteX9" fmla="*/ 0 w 303777"/>
                  <a:gd name="connsiteY9" fmla="*/ 24548 h 411916"/>
                  <a:gd name="connsiteX0" fmla="*/ 0 w 303777"/>
                  <a:gd name="connsiteY0" fmla="*/ 24548 h 411174"/>
                  <a:gd name="connsiteX1" fmla="*/ 190244 w 303777"/>
                  <a:gd name="connsiteY1" fmla="*/ 0 h 411174"/>
                  <a:gd name="connsiteX2" fmla="*/ 303777 w 303777"/>
                  <a:gd name="connsiteY2" fmla="*/ 165697 h 411174"/>
                  <a:gd name="connsiteX3" fmla="*/ 208655 w 303777"/>
                  <a:gd name="connsiteY3" fmla="*/ 125807 h 411174"/>
                  <a:gd name="connsiteX4" fmla="*/ 150354 w 303777"/>
                  <a:gd name="connsiteY4" fmla="*/ 285367 h 411174"/>
                  <a:gd name="connsiteX5" fmla="*/ 181039 w 303777"/>
                  <a:gd name="connsiteY5" fmla="*/ 411174 h 411174"/>
                  <a:gd name="connsiteX6" fmla="*/ 42958 w 303777"/>
                  <a:gd name="connsiteY6" fmla="*/ 227066 h 411174"/>
                  <a:gd name="connsiteX7" fmla="*/ 27616 w 303777"/>
                  <a:gd name="connsiteY7" fmla="*/ 162629 h 411174"/>
                  <a:gd name="connsiteX8" fmla="*/ 76711 w 303777"/>
                  <a:gd name="connsiteY8" fmla="*/ 58301 h 411174"/>
                  <a:gd name="connsiteX9" fmla="*/ 0 w 303777"/>
                  <a:gd name="connsiteY9" fmla="*/ 24548 h 411174"/>
                  <a:gd name="connsiteX0" fmla="*/ 0 w 303777"/>
                  <a:gd name="connsiteY0" fmla="*/ 24548 h 411174"/>
                  <a:gd name="connsiteX1" fmla="*/ 190244 w 303777"/>
                  <a:gd name="connsiteY1" fmla="*/ 0 h 411174"/>
                  <a:gd name="connsiteX2" fmla="*/ 303777 w 303777"/>
                  <a:gd name="connsiteY2" fmla="*/ 165697 h 411174"/>
                  <a:gd name="connsiteX3" fmla="*/ 208655 w 303777"/>
                  <a:gd name="connsiteY3" fmla="*/ 125807 h 411174"/>
                  <a:gd name="connsiteX4" fmla="*/ 150354 w 303777"/>
                  <a:gd name="connsiteY4" fmla="*/ 285367 h 411174"/>
                  <a:gd name="connsiteX5" fmla="*/ 181039 w 303777"/>
                  <a:gd name="connsiteY5" fmla="*/ 411174 h 411174"/>
                  <a:gd name="connsiteX6" fmla="*/ 42958 w 303777"/>
                  <a:gd name="connsiteY6" fmla="*/ 227066 h 411174"/>
                  <a:gd name="connsiteX7" fmla="*/ 27616 w 303777"/>
                  <a:gd name="connsiteY7" fmla="*/ 162629 h 411174"/>
                  <a:gd name="connsiteX8" fmla="*/ 76711 w 303777"/>
                  <a:gd name="connsiteY8" fmla="*/ 58301 h 411174"/>
                  <a:gd name="connsiteX9" fmla="*/ 0 w 303777"/>
                  <a:gd name="connsiteY9" fmla="*/ 24548 h 41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777" h="411174">
                    <a:moveTo>
                      <a:pt x="0" y="24548"/>
                    </a:moveTo>
                    <a:cubicBezTo>
                      <a:pt x="49607" y="20968"/>
                      <a:pt x="127341" y="1023"/>
                      <a:pt x="190244" y="0"/>
                    </a:cubicBezTo>
                    <a:cubicBezTo>
                      <a:pt x="231668" y="45004"/>
                      <a:pt x="276162" y="110976"/>
                      <a:pt x="303777" y="165697"/>
                    </a:cubicBezTo>
                    <a:cubicBezTo>
                      <a:pt x="260818" y="143707"/>
                      <a:pt x="249567" y="145752"/>
                      <a:pt x="208655" y="125807"/>
                    </a:cubicBezTo>
                    <a:cubicBezTo>
                      <a:pt x="183085" y="182573"/>
                      <a:pt x="154957" y="237806"/>
                      <a:pt x="150354" y="285367"/>
                    </a:cubicBezTo>
                    <a:cubicBezTo>
                      <a:pt x="145751" y="332928"/>
                      <a:pt x="149842" y="331906"/>
                      <a:pt x="181039" y="411174"/>
                    </a:cubicBezTo>
                    <a:cubicBezTo>
                      <a:pt x="132455" y="361567"/>
                      <a:pt x="68528" y="268490"/>
                      <a:pt x="42958" y="227066"/>
                    </a:cubicBezTo>
                    <a:cubicBezTo>
                      <a:pt x="17388" y="185642"/>
                      <a:pt x="21991" y="190756"/>
                      <a:pt x="27616" y="162629"/>
                    </a:cubicBezTo>
                    <a:cubicBezTo>
                      <a:pt x="33241" y="134502"/>
                      <a:pt x="51652" y="113022"/>
                      <a:pt x="76711" y="58301"/>
                    </a:cubicBezTo>
                    <a:cubicBezTo>
                      <a:pt x="49607" y="49608"/>
                      <a:pt x="24037" y="34265"/>
                      <a:pt x="0" y="2454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017001" y="4918736"/>
                <a:ext cx="198255" cy="235073"/>
              </a:xfrm>
              <a:custGeom>
                <a:avLst/>
                <a:gdLst>
                  <a:gd name="connsiteX0" fmla="*/ 196664 w 212829"/>
                  <a:gd name="connsiteY0" fmla="*/ 7767 h 242840"/>
                  <a:gd name="connsiteX1" fmla="*/ 196664 w 212829"/>
                  <a:gd name="connsiteY1" fmla="*/ 216422 h 242840"/>
                  <a:gd name="connsiteX2" fmla="*/ 83131 w 212829"/>
                  <a:gd name="connsiteY2" fmla="*/ 240969 h 242840"/>
                  <a:gd name="connsiteX3" fmla="*/ 37104 w 212829"/>
                  <a:gd name="connsiteY3" fmla="*/ 228695 h 242840"/>
                  <a:gd name="connsiteX4" fmla="*/ 283 w 212829"/>
                  <a:gd name="connsiteY4" fmla="*/ 130505 h 242840"/>
                  <a:gd name="connsiteX5" fmla="*/ 21762 w 212829"/>
                  <a:gd name="connsiteY5" fmla="*/ 53793 h 242840"/>
                  <a:gd name="connsiteX6" fmla="*/ 52446 w 212829"/>
                  <a:gd name="connsiteY6" fmla="*/ 44588 h 242840"/>
                  <a:gd name="connsiteX7" fmla="*/ 196664 w 212829"/>
                  <a:gd name="connsiteY7" fmla="*/ 7767 h 242840"/>
                  <a:gd name="connsiteX0" fmla="*/ 196664 w 212829"/>
                  <a:gd name="connsiteY0" fmla="*/ 7767 h 242840"/>
                  <a:gd name="connsiteX1" fmla="*/ 196664 w 212829"/>
                  <a:gd name="connsiteY1" fmla="*/ 216422 h 242840"/>
                  <a:gd name="connsiteX2" fmla="*/ 83131 w 212829"/>
                  <a:gd name="connsiteY2" fmla="*/ 240969 h 242840"/>
                  <a:gd name="connsiteX3" fmla="*/ 37104 w 212829"/>
                  <a:gd name="connsiteY3" fmla="*/ 228695 h 242840"/>
                  <a:gd name="connsiteX4" fmla="*/ 283 w 212829"/>
                  <a:gd name="connsiteY4" fmla="*/ 130505 h 242840"/>
                  <a:gd name="connsiteX5" fmla="*/ 21762 w 212829"/>
                  <a:gd name="connsiteY5" fmla="*/ 53793 h 242840"/>
                  <a:gd name="connsiteX6" fmla="*/ 52446 w 212829"/>
                  <a:gd name="connsiteY6" fmla="*/ 44588 h 242840"/>
                  <a:gd name="connsiteX7" fmla="*/ 196664 w 212829"/>
                  <a:gd name="connsiteY7" fmla="*/ 7767 h 242840"/>
                  <a:gd name="connsiteX0" fmla="*/ 196664 w 212829"/>
                  <a:gd name="connsiteY0" fmla="*/ 0 h 235073"/>
                  <a:gd name="connsiteX1" fmla="*/ 196664 w 212829"/>
                  <a:gd name="connsiteY1" fmla="*/ 208655 h 235073"/>
                  <a:gd name="connsiteX2" fmla="*/ 83131 w 212829"/>
                  <a:gd name="connsiteY2" fmla="*/ 233202 h 235073"/>
                  <a:gd name="connsiteX3" fmla="*/ 37104 w 212829"/>
                  <a:gd name="connsiteY3" fmla="*/ 220928 h 235073"/>
                  <a:gd name="connsiteX4" fmla="*/ 283 w 212829"/>
                  <a:gd name="connsiteY4" fmla="*/ 122738 h 235073"/>
                  <a:gd name="connsiteX5" fmla="*/ 21762 w 212829"/>
                  <a:gd name="connsiteY5" fmla="*/ 46026 h 235073"/>
                  <a:gd name="connsiteX6" fmla="*/ 52446 w 212829"/>
                  <a:gd name="connsiteY6" fmla="*/ 36821 h 235073"/>
                  <a:gd name="connsiteX7" fmla="*/ 196664 w 212829"/>
                  <a:gd name="connsiteY7" fmla="*/ 0 h 235073"/>
                  <a:gd name="connsiteX0" fmla="*/ 196664 w 204961"/>
                  <a:gd name="connsiteY0" fmla="*/ 0 h 235073"/>
                  <a:gd name="connsiteX1" fmla="*/ 196664 w 204961"/>
                  <a:gd name="connsiteY1" fmla="*/ 208655 h 235073"/>
                  <a:gd name="connsiteX2" fmla="*/ 83131 w 204961"/>
                  <a:gd name="connsiteY2" fmla="*/ 233202 h 235073"/>
                  <a:gd name="connsiteX3" fmla="*/ 37104 w 204961"/>
                  <a:gd name="connsiteY3" fmla="*/ 220928 h 235073"/>
                  <a:gd name="connsiteX4" fmla="*/ 283 w 204961"/>
                  <a:gd name="connsiteY4" fmla="*/ 122738 h 235073"/>
                  <a:gd name="connsiteX5" fmla="*/ 21762 w 204961"/>
                  <a:gd name="connsiteY5" fmla="*/ 46026 h 235073"/>
                  <a:gd name="connsiteX6" fmla="*/ 52446 w 204961"/>
                  <a:gd name="connsiteY6" fmla="*/ 36821 h 235073"/>
                  <a:gd name="connsiteX7" fmla="*/ 196664 w 204961"/>
                  <a:gd name="connsiteY7" fmla="*/ 0 h 235073"/>
                  <a:gd name="connsiteX0" fmla="*/ 196664 w 204961"/>
                  <a:gd name="connsiteY0" fmla="*/ 0 h 235073"/>
                  <a:gd name="connsiteX1" fmla="*/ 196664 w 204961"/>
                  <a:gd name="connsiteY1" fmla="*/ 208655 h 235073"/>
                  <a:gd name="connsiteX2" fmla="*/ 83131 w 204961"/>
                  <a:gd name="connsiteY2" fmla="*/ 233202 h 235073"/>
                  <a:gd name="connsiteX3" fmla="*/ 37104 w 204961"/>
                  <a:gd name="connsiteY3" fmla="*/ 220928 h 235073"/>
                  <a:gd name="connsiteX4" fmla="*/ 283 w 204961"/>
                  <a:gd name="connsiteY4" fmla="*/ 122738 h 235073"/>
                  <a:gd name="connsiteX5" fmla="*/ 21762 w 204961"/>
                  <a:gd name="connsiteY5" fmla="*/ 46026 h 235073"/>
                  <a:gd name="connsiteX6" fmla="*/ 52446 w 204961"/>
                  <a:gd name="connsiteY6" fmla="*/ 36821 h 235073"/>
                  <a:gd name="connsiteX7" fmla="*/ 196664 w 204961"/>
                  <a:gd name="connsiteY7" fmla="*/ 0 h 235073"/>
                  <a:gd name="connsiteX0" fmla="*/ 196664 w 196811"/>
                  <a:gd name="connsiteY0" fmla="*/ 0 h 235073"/>
                  <a:gd name="connsiteX1" fmla="*/ 196664 w 196811"/>
                  <a:gd name="connsiteY1" fmla="*/ 208655 h 235073"/>
                  <a:gd name="connsiteX2" fmla="*/ 83131 w 196811"/>
                  <a:gd name="connsiteY2" fmla="*/ 233202 h 235073"/>
                  <a:gd name="connsiteX3" fmla="*/ 37104 w 196811"/>
                  <a:gd name="connsiteY3" fmla="*/ 220928 h 235073"/>
                  <a:gd name="connsiteX4" fmla="*/ 283 w 196811"/>
                  <a:gd name="connsiteY4" fmla="*/ 122738 h 235073"/>
                  <a:gd name="connsiteX5" fmla="*/ 21762 w 196811"/>
                  <a:gd name="connsiteY5" fmla="*/ 46026 h 235073"/>
                  <a:gd name="connsiteX6" fmla="*/ 52446 w 196811"/>
                  <a:gd name="connsiteY6" fmla="*/ 36821 h 235073"/>
                  <a:gd name="connsiteX7" fmla="*/ 196664 w 196811"/>
                  <a:gd name="connsiteY7" fmla="*/ 0 h 235073"/>
                  <a:gd name="connsiteX0" fmla="*/ 196664 w 196811"/>
                  <a:gd name="connsiteY0" fmla="*/ 0 h 235073"/>
                  <a:gd name="connsiteX1" fmla="*/ 196664 w 196811"/>
                  <a:gd name="connsiteY1" fmla="*/ 208655 h 235073"/>
                  <a:gd name="connsiteX2" fmla="*/ 83131 w 196811"/>
                  <a:gd name="connsiteY2" fmla="*/ 233202 h 235073"/>
                  <a:gd name="connsiteX3" fmla="*/ 37104 w 196811"/>
                  <a:gd name="connsiteY3" fmla="*/ 220928 h 235073"/>
                  <a:gd name="connsiteX4" fmla="*/ 283 w 196811"/>
                  <a:gd name="connsiteY4" fmla="*/ 122738 h 235073"/>
                  <a:gd name="connsiteX5" fmla="*/ 21762 w 196811"/>
                  <a:gd name="connsiteY5" fmla="*/ 46026 h 235073"/>
                  <a:gd name="connsiteX6" fmla="*/ 52446 w 196811"/>
                  <a:gd name="connsiteY6" fmla="*/ 36821 h 235073"/>
                  <a:gd name="connsiteX7" fmla="*/ 196664 w 196811"/>
                  <a:gd name="connsiteY7" fmla="*/ 0 h 235073"/>
                  <a:gd name="connsiteX0" fmla="*/ 198108 w 198255"/>
                  <a:gd name="connsiteY0" fmla="*/ 0 h 235073"/>
                  <a:gd name="connsiteX1" fmla="*/ 198108 w 198255"/>
                  <a:gd name="connsiteY1" fmla="*/ 208655 h 235073"/>
                  <a:gd name="connsiteX2" fmla="*/ 84575 w 198255"/>
                  <a:gd name="connsiteY2" fmla="*/ 233202 h 235073"/>
                  <a:gd name="connsiteX3" fmla="*/ 38548 w 198255"/>
                  <a:gd name="connsiteY3" fmla="*/ 220928 h 235073"/>
                  <a:gd name="connsiteX4" fmla="*/ 1727 w 198255"/>
                  <a:gd name="connsiteY4" fmla="*/ 122738 h 235073"/>
                  <a:gd name="connsiteX5" fmla="*/ 10932 w 198255"/>
                  <a:gd name="connsiteY5" fmla="*/ 55232 h 235073"/>
                  <a:gd name="connsiteX6" fmla="*/ 53890 w 198255"/>
                  <a:gd name="connsiteY6" fmla="*/ 36821 h 235073"/>
                  <a:gd name="connsiteX7" fmla="*/ 198108 w 198255"/>
                  <a:gd name="connsiteY7" fmla="*/ 0 h 23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55" h="235073">
                    <a:moveTo>
                      <a:pt x="198108" y="0"/>
                    </a:moveTo>
                    <a:cubicBezTo>
                      <a:pt x="197597" y="77734"/>
                      <a:pt x="198619" y="163651"/>
                      <a:pt x="198108" y="208655"/>
                    </a:cubicBezTo>
                    <a:cubicBezTo>
                      <a:pt x="160776" y="222974"/>
                      <a:pt x="111168" y="231157"/>
                      <a:pt x="84575" y="233202"/>
                    </a:cubicBezTo>
                    <a:cubicBezTo>
                      <a:pt x="57982" y="235247"/>
                      <a:pt x="52356" y="239339"/>
                      <a:pt x="38548" y="220928"/>
                    </a:cubicBezTo>
                    <a:cubicBezTo>
                      <a:pt x="24740" y="202517"/>
                      <a:pt x="6330" y="150354"/>
                      <a:pt x="1727" y="122738"/>
                    </a:cubicBezTo>
                    <a:cubicBezTo>
                      <a:pt x="-2876" y="95122"/>
                      <a:pt x="2238" y="69551"/>
                      <a:pt x="10932" y="55232"/>
                    </a:cubicBezTo>
                    <a:cubicBezTo>
                      <a:pt x="19626" y="40913"/>
                      <a:pt x="22694" y="46026"/>
                      <a:pt x="53890" y="36821"/>
                    </a:cubicBezTo>
                    <a:cubicBezTo>
                      <a:pt x="85086" y="27616"/>
                      <a:pt x="137251" y="17388"/>
                      <a:pt x="198108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343984" y="4624164"/>
                <a:ext cx="203910" cy="263386"/>
              </a:xfrm>
              <a:custGeom>
                <a:avLst/>
                <a:gdLst>
                  <a:gd name="connsiteX0" fmla="*/ 1490 w 205400"/>
                  <a:gd name="connsiteY0" fmla="*/ 101367 h 263494"/>
                  <a:gd name="connsiteX1" fmla="*/ 148776 w 205400"/>
                  <a:gd name="connsiteY1" fmla="*/ 108 h 263494"/>
                  <a:gd name="connsiteX2" fmla="*/ 204008 w 205400"/>
                  <a:gd name="connsiteY2" fmla="*/ 119778 h 263494"/>
                  <a:gd name="connsiteX3" fmla="*/ 182529 w 205400"/>
                  <a:gd name="connsiteY3" fmla="*/ 193421 h 263494"/>
                  <a:gd name="connsiteX4" fmla="*/ 115023 w 205400"/>
                  <a:gd name="connsiteY4" fmla="*/ 251721 h 263494"/>
                  <a:gd name="connsiteX5" fmla="*/ 75133 w 205400"/>
                  <a:gd name="connsiteY5" fmla="*/ 248653 h 263494"/>
                  <a:gd name="connsiteX6" fmla="*/ 1490 w 205400"/>
                  <a:gd name="connsiteY6" fmla="*/ 101367 h 263494"/>
                  <a:gd name="connsiteX0" fmla="*/ 1490 w 205400"/>
                  <a:gd name="connsiteY0" fmla="*/ 101367 h 263494"/>
                  <a:gd name="connsiteX1" fmla="*/ 148776 w 205400"/>
                  <a:gd name="connsiteY1" fmla="*/ 108 h 263494"/>
                  <a:gd name="connsiteX2" fmla="*/ 204008 w 205400"/>
                  <a:gd name="connsiteY2" fmla="*/ 119778 h 263494"/>
                  <a:gd name="connsiteX3" fmla="*/ 182529 w 205400"/>
                  <a:gd name="connsiteY3" fmla="*/ 193421 h 263494"/>
                  <a:gd name="connsiteX4" fmla="*/ 115023 w 205400"/>
                  <a:gd name="connsiteY4" fmla="*/ 251721 h 263494"/>
                  <a:gd name="connsiteX5" fmla="*/ 75133 w 205400"/>
                  <a:gd name="connsiteY5" fmla="*/ 248653 h 263494"/>
                  <a:gd name="connsiteX6" fmla="*/ 1490 w 205400"/>
                  <a:gd name="connsiteY6" fmla="*/ 101367 h 263494"/>
                  <a:gd name="connsiteX0" fmla="*/ 1490 w 205400"/>
                  <a:gd name="connsiteY0" fmla="*/ 101259 h 263386"/>
                  <a:gd name="connsiteX1" fmla="*/ 148776 w 205400"/>
                  <a:gd name="connsiteY1" fmla="*/ 0 h 263386"/>
                  <a:gd name="connsiteX2" fmla="*/ 204008 w 205400"/>
                  <a:gd name="connsiteY2" fmla="*/ 119670 h 263386"/>
                  <a:gd name="connsiteX3" fmla="*/ 182529 w 205400"/>
                  <a:gd name="connsiteY3" fmla="*/ 193313 h 263386"/>
                  <a:gd name="connsiteX4" fmla="*/ 115023 w 205400"/>
                  <a:gd name="connsiteY4" fmla="*/ 251613 h 263386"/>
                  <a:gd name="connsiteX5" fmla="*/ 75133 w 205400"/>
                  <a:gd name="connsiteY5" fmla="*/ 248545 h 263386"/>
                  <a:gd name="connsiteX6" fmla="*/ 1490 w 205400"/>
                  <a:gd name="connsiteY6" fmla="*/ 101259 h 263386"/>
                  <a:gd name="connsiteX0" fmla="*/ 1490 w 205400"/>
                  <a:gd name="connsiteY0" fmla="*/ 101259 h 263386"/>
                  <a:gd name="connsiteX1" fmla="*/ 148776 w 205400"/>
                  <a:gd name="connsiteY1" fmla="*/ 0 h 263386"/>
                  <a:gd name="connsiteX2" fmla="*/ 204008 w 205400"/>
                  <a:gd name="connsiteY2" fmla="*/ 119670 h 263386"/>
                  <a:gd name="connsiteX3" fmla="*/ 182529 w 205400"/>
                  <a:gd name="connsiteY3" fmla="*/ 193313 h 263386"/>
                  <a:gd name="connsiteX4" fmla="*/ 115023 w 205400"/>
                  <a:gd name="connsiteY4" fmla="*/ 251613 h 263386"/>
                  <a:gd name="connsiteX5" fmla="*/ 75133 w 205400"/>
                  <a:gd name="connsiteY5" fmla="*/ 248545 h 263386"/>
                  <a:gd name="connsiteX6" fmla="*/ 1490 w 205400"/>
                  <a:gd name="connsiteY6" fmla="*/ 101259 h 263386"/>
                  <a:gd name="connsiteX0" fmla="*/ 9715 w 213625"/>
                  <a:gd name="connsiteY0" fmla="*/ 101259 h 263386"/>
                  <a:gd name="connsiteX1" fmla="*/ 157001 w 213625"/>
                  <a:gd name="connsiteY1" fmla="*/ 0 h 263386"/>
                  <a:gd name="connsiteX2" fmla="*/ 212233 w 213625"/>
                  <a:gd name="connsiteY2" fmla="*/ 119670 h 263386"/>
                  <a:gd name="connsiteX3" fmla="*/ 190754 w 213625"/>
                  <a:gd name="connsiteY3" fmla="*/ 193313 h 263386"/>
                  <a:gd name="connsiteX4" fmla="*/ 123248 w 213625"/>
                  <a:gd name="connsiteY4" fmla="*/ 251613 h 263386"/>
                  <a:gd name="connsiteX5" fmla="*/ 83358 w 213625"/>
                  <a:gd name="connsiteY5" fmla="*/ 248545 h 263386"/>
                  <a:gd name="connsiteX6" fmla="*/ 9715 w 213625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1291 w 205201"/>
                  <a:gd name="connsiteY0" fmla="*/ 101259 h 263386"/>
                  <a:gd name="connsiteX1" fmla="*/ 148577 w 205201"/>
                  <a:gd name="connsiteY1" fmla="*/ 0 h 263386"/>
                  <a:gd name="connsiteX2" fmla="*/ 203809 w 205201"/>
                  <a:gd name="connsiteY2" fmla="*/ 119670 h 263386"/>
                  <a:gd name="connsiteX3" fmla="*/ 182330 w 205201"/>
                  <a:gd name="connsiteY3" fmla="*/ 193313 h 263386"/>
                  <a:gd name="connsiteX4" fmla="*/ 114824 w 205201"/>
                  <a:gd name="connsiteY4" fmla="*/ 251613 h 263386"/>
                  <a:gd name="connsiteX5" fmla="*/ 74934 w 205201"/>
                  <a:gd name="connsiteY5" fmla="*/ 248545 h 263386"/>
                  <a:gd name="connsiteX6" fmla="*/ 1291 w 205201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  <a:gd name="connsiteX0" fmla="*/ 0 w 203910"/>
                  <a:gd name="connsiteY0" fmla="*/ 101259 h 263386"/>
                  <a:gd name="connsiteX1" fmla="*/ 147286 w 203910"/>
                  <a:gd name="connsiteY1" fmla="*/ 0 h 263386"/>
                  <a:gd name="connsiteX2" fmla="*/ 202518 w 203910"/>
                  <a:gd name="connsiteY2" fmla="*/ 119670 h 263386"/>
                  <a:gd name="connsiteX3" fmla="*/ 181039 w 203910"/>
                  <a:gd name="connsiteY3" fmla="*/ 193313 h 263386"/>
                  <a:gd name="connsiteX4" fmla="*/ 113533 w 203910"/>
                  <a:gd name="connsiteY4" fmla="*/ 251613 h 263386"/>
                  <a:gd name="connsiteX5" fmla="*/ 73643 w 203910"/>
                  <a:gd name="connsiteY5" fmla="*/ 248545 h 263386"/>
                  <a:gd name="connsiteX6" fmla="*/ 0 w 203910"/>
                  <a:gd name="connsiteY6" fmla="*/ 101259 h 26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10" h="263386">
                    <a:moveTo>
                      <a:pt x="0" y="101259"/>
                    </a:moveTo>
                    <a:cubicBezTo>
                      <a:pt x="58301" y="56767"/>
                      <a:pt x="98190" y="36822"/>
                      <a:pt x="147286" y="0"/>
                    </a:cubicBezTo>
                    <a:cubicBezTo>
                      <a:pt x="181039" y="55232"/>
                      <a:pt x="196893" y="87451"/>
                      <a:pt x="202518" y="119670"/>
                    </a:cubicBezTo>
                    <a:cubicBezTo>
                      <a:pt x="208144" y="151889"/>
                      <a:pt x="195870" y="171323"/>
                      <a:pt x="181039" y="193313"/>
                    </a:cubicBezTo>
                    <a:cubicBezTo>
                      <a:pt x="166208" y="215303"/>
                      <a:pt x="131432" y="242408"/>
                      <a:pt x="113533" y="251613"/>
                    </a:cubicBezTo>
                    <a:cubicBezTo>
                      <a:pt x="95634" y="260818"/>
                      <a:pt x="92565" y="274115"/>
                      <a:pt x="73643" y="248545"/>
                    </a:cubicBezTo>
                    <a:cubicBezTo>
                      <a:pt x="54721" y="222975"/>
                      <a:pt x="33753" y="158024"/>
                      <a:pt x="0" y="10125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239656" y="4829750"/>
                <a:ext cx="270025" cy="331394"/>
              </a:xfrm>
              <a:custGeom>
                <a:avLst/>
                <a:gdLst>
                  <a:gd name="connsiteX0" fmla="*/ 98331 w 270235"/>
                  <a:gd name="connsiteY0" fmla="*/ 2133 h 334015"/>
                  <a:gd name="connsiteX1" fmla="*/ 140 w 270235"/>
                  <a:gd name="connsiteY1" fmla="*/ 204651 h 334015"/>
                  <a:gd name="connsiteX2" fmla="*/ 76852 w 270235"/>
                  <a:gd name="connsiteY2" fmla="*/ 333527 h 334015"/>
                  <a:gd name="connsiteX3" fmla="*/ 86057 w 270235"/>
                  <a:gd name="connsiteY3" fmla="*/ 247610 h 334015"/>
                  <a:gd name="connsiteX4" fmla="*/ 187316 w 270235"/>
                  <a:gd name="connsiteY4" fmla="*/ 216925 h 334015"/>
                  <a:gd name="connsiteX5" fmla="*/ 270165 w 270235"/>
                  <a:gd name="connsiteY5" fmla="*/ 38955 h 334015"/>
                  <a:gd name="connsiteX6" fmla="*/ 199590 w 270235"/>
                  <a:gd name="connsiteY6" fmla="*/ 88050 h 334015"/>
                  <a:gd name="connsiteX7" fmla="*/ 92194 w 270235"/>
                  <a:gd name="connsiteY7" fmla="*/ 97255 h 334015"/>
                  <a:gd name="connsiteX8" fmla="*/ 98331 w 270235"/>
                  <a:gd name="connsiteY8" fmla="*/ 2133 h 334015"/>
                  <a:gd name="connsiteX0" fmla="*/ 98331 w 270235"/>
                  <a:gd name="connsiteY0" fmla="*/ 2133 h 334015"/>
                  <a:gd name="connsiteX1" fmla="*/ 140 w 270235"/>
                  <a:gd name="connsiteY1" fmla="*/ 204651 h 334015"/>
                  <a:gd name="connsiteX2" fmla="*/ 76852 w 270235"/>
                  <a:gd name="connsiteY2" fmla="*/ 333527 h 334015"/>
                  <a:gd name="connsiteX3" fmla="*/ 86057 w 270235"/>
                  <a:gd name="connsiteY3" fmla="*/ 247610 h 334015"/>
                  <a:gd name="connsiteX4" fmla="*/ 187316 w 270235"/>
                  <a:gd name="connsiteY4" fmla="*/ 216925 h 334015"/>
                  <a:gd name="connsiteX5" fmla="*/ 270165 w 270235"/>
                  <a:gd name="connsiteY5" fmla="*/ 38955 h 334015"/>
                  <a:gd name="connsiteX6" fmla="*/ 199590 w 270235"/>
                  <a:gd name="connsiteY6" fmla="*/ 88050 h 334015"/>
                  <a:gd name="connsiteX7" fmla="*/ 92194 w 270235"/>
                  <a:gd name="connsiteY7" fmla="*/ 97255 h 334015"/>
                  <a:gd name="connsiteX8" fmla="*/ 98331 w 270235"/>
                  <a:gd name="connsiteY8" fmla="*/ 2133 h 334015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2786 h 334668"/>
                  <a:gd name="connsiteX1" fmla="*/ 140 w 270235"/>
                  <a:gd name="connsiteY1" fmla="*/ 205304 h 334668"/>
                  <a:gd name="connsiteX2" fmla="*/ 76852 w 270235"/>
                  <a:gd name="connsiteY2" fmla="*/ 334180 h 334668"/>
                  <a:gd name="connsiteX3" fmla="*/ 86057 w 270235"/>
                  <a:gd name="connsiteY3" fmla="*/ 248263 h 334668"/>
                  <a:gd name="connsiteX4" fmla="*/ 187316 w 270235"/>
                  <a:gd name="connsiteY4" fmla="*/ 217578 h 334668"/>
                  <a:gd name="connsiteX5" fmla="*/ 270165 w 270235"/>
                  <a:gd name="connsiteY5" fmla="*/ 39608 h 334668"/>
                  <a:gd name="connsiteX6" fmla="*/ 199590 w 270235"/>
                  <a:gd name="connsiteY6" fmla="*/ 88703 h 334668"/>
                  <a:gd name="connsiteX7" fmla="*/ 92194 w 270235"/>
                  <a:gd name="connsiteY7" fmla="*/ 97908 h 334668"/>
                  <a:gd name="connsiteX8" fmla="*/ 98331 w 270235"/>
                  <a:gd name="connsiteY8" fmla="*/ 2786 h 334668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331 w 270235"/>
                  <a:gd name="connsiteY0" fmla="*/ 0 h 331882"/>
                  <a:gd name="connsiteX1" fmla="*/ 140 w 270235"/>
                  <a:gd name="connsiteY1" fmla="*/ 202518 h 331882"/>
                  <a:gd name="connsiteX2" fmla="*/ 76852 w 270235"/>
                  <a:gd name="connsiteY2" fmla="*/ 331394 h 331882"/>
                  <a:gd name="connsiteX3" fmla="*/ 86057 w 270235"/>
                  <a:gd name="connsiteY3" fmla="*/ 245477 h 331882"/>
                  <a:gd name="connsiteX4" fmla="*/ 187316 w 270235"/>
                  <a:gd name="connsiteY4" fmla="*/ 214792 h 331882"/>
                  <a:gd name="connsiteX5" fmla="*/ 270165 w 270235"/>
                  <a:gd name="connsiteY5" fmla="*/ 36822 h 331882"/>
                  <a:gd name="connsiteX6" fmla="*/ 199590 w 270235"/>
                  <a:gd name="connsiteY6" fmla="*/ 85917 h 331882"/>
                  <a:gd name="connsiteX7" fmla="*/ 92194 w 270235"/>
                  <a:gd name="connsiteY7" fmla="*/ 95122 h 331882"/>
                  <a:gd name="connsiteX8" fmla="*/ 98331 w 270235"/>
                  <a:gd name="connsiteY8" fmla="*/ 0 h 331882"/>
                  <a:gd name="connsiteX0" fmla="*/ 98191 w 270095"/>
                  <a:gd name="connsiteY0" fmla="*/ 0 h 331882"/>
                  <a:gd name="connsiteX1" fmla="*/ 0 w 270095"/>
                  <a:gd name="connsiteY1" fmla="*/ 202518 h 331882"/>
                  <a:gd name="connsiteX2" fmla="*/ 76712 w 270095"/>
                  <a:gd name="connsiteY2" fmla="*/ 331394 h 331882"/>
                  <a:gd name="connsiteX3" fmla="*/ 85917 w 270095"/>
                  <a:gd name="connsiteY3" fmla="*/ 245477 h 331882"/>
                  <a:gd name="connsiteX4" fmla="*/ 187176 w 270095"/>
                  <a:gd name="connsiteY4" fmla="*/ 214792 h 331882"/>
                  <a:gd name="connsiteX5" fmla="*/ 270025 w 270095"/>
                  <a:gd name="connsiteY5" fmla="*/ 36822 h 331882"/>
                  <a:gd name="connsiteX6" fmla="*/ 199450 w 270095"/>
                  <a:gd name="connsiteY6" fmla="*/ 85917 h 331882"/>
                  <a:gd name="connsiteX7" fmla="*/ 92054 w 270095"/>
                  <a:gd name="connsiteY7" fmla="*/ 95122 h 331882"/>
                  <a:gd name="connsiteX8" fmla="*/ 98191 w 270095"/>
                  <a:gd name="connsiteY8" fmla="*/ 0 h 331882"/>
                  <a:gd name="connsiteX0" fmla="*/ 98191 w 270095"/>
                  <a:gd name="connsiteY0" fmla="*/ 0 h 331882"/>
                  <a:gd name="connsiteX1" fmla="*/ 0 w 270095"/>
                  <a:gd name="connsiteY1" fmla="*/ 202518 h 331882"/>
                  <a:gd name="connsiteX2" fmla="*/ 76712 w 270095"/>
                  <a:gd name="connsiteY2" fmla="*/ 331394 h 331882"/>
                  <a:gd name="connsiteX3" fmla="*/ 85917 w 270095"/>
                  <a:gd name="connsiteY3" fmla="*/ 245477 h 331882"/>
                  <a:gd name="connsiteX4" fmla="*/ 187176 w 270095"/>
                  <a:gd name="connsiteY4" fmla="*/ 214792 h 331882"/>
                  <a:gd name="connsiteX5" fmla="*/ 270025 w 270095"/>
                  <a:gd name="connsiteY5" fmla="*/ 36822 h 331882"/>
                  <a:gd name="connsiteX6" fmla="*/ 199450 w 270095"/>
                  <a:gd name="connsiteY6" fmla="*/ 85917 h 331882"/>
                  <a:gd name="connsiteX7" fmla="*/ 92054 w 270095"/>
                  <a:gd name="connsiteY7" fmla="*/ 95122 h 331882"/>
                  <a:gd name="connsiteX8" fmla="*/ 98191 w 270095"/>
                  <a:gd name="connsiteY8" fmla="*/ 0 h 331882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95"/>
                  <a:gd name="connsiteY0" fmla="*/ 0 h 331394"/>
                  <a:gd name="connsiteX1" fmla="*/ 0 w 270095"/>
                  <a:gd name="connsiteY1" fmla="*/ 202518 h 331394"/>
                  <a:gd name="connsiteX2" fmla="*/ 76712 w 270095"/>
                  <a:gd name="connsiteY2" fmla="*/ 331394 h 331394"/>
                  <a:gd name="connsiteX3" fmla="*/ 85917 w 270095"/>
                  <a:gd name="connsiteY3" fmla="*/ 245477 h 331394"/>
                  <a:gd name="connsiteX4" fmla="*/ 187176 w 270095"/>
                  <a:gd name="connsiteY4" fmla="*/ 214792 h 331394"/>
                  <a:gd name="connsiteX5" fmla="*/ 270025 w 270095"/>
                  <a:gd name="connsiteY5" fmla="*/ 36822 h 331394"/>
                  <a:gd name="connsiteX6" fmla="*/ 199450 w 270095"/>
                  <a:gd name="connsiteY6" fmla="*/ 85917 h 331394"/>
                  <a:gd name="connsiteX7" fmla="*/ 92054 w 270095"/>
                  <a:gd name="connsiteY7" fmla="*/ 95122 h 331394"/>
                  <a:gd name="connsiteX8" fmla="*/ 98191 w 270095"/>
                  <a:gd name="connsiteY8" fmla="*/ 0 h 331394"/>
                  <a:gd name="connsiteX0" fmla="*/ 98191 w 270025"/>
                  <a:gd name="connsiteY0" fmla="*/ 0 h 331394"/>
                  <a:gd name="connsiteX1" fmla="*/ 0 w 270025"/>
                  <a:gd name="connsiteY1" fmla="*/ 202518 h 331394"/>
                  <a:gd name="connsiteX2" fmla="*/ 76712 w 270025"/>
                  <a:gd name="connsiteY2" fmla="*/ 331394 h 331394"/>
                  <a:gd name="connsiteX3" fmla="*/ 85917 w 270025"/>
                  <a:gd name="connsiteY3" fmla="*/ 245477 h 331394"/>
                  <a:gd name="connsiteX4" fmla="*/ 187176 w 270025"/>
                  <a:gd name="connsiteY4" fmla="*/ 214792 h 331394"/>
                  <a:gd name="connsiteX5" fmla="*/ 270025 w 270025"/>
                  <a:gd name="connsiteY5" fmla="*/ 36822 h 331394"/>
                  <a:gd name="connsiteX6" fmla="*/ 199450 w 270025"/>
                  <a:gd name="connsiteY6" fmla="*/ 85917 h 331394"/>
                  <a:gd name="connsiteX7" fmla="*/ 92054 w 270025"/>
                  <a:gd name="connsiteY7" fmla="*/ 95122 h 331394"/>
                  <a:gd name="connsiteX8" fmla="*/ 98191 w 270025"/>
                  <a:gd name="connsiteY8" fmla="*/ 0 h 331394"/>
                  <a:gd name="connsiteX0" fmla="*/ 98191 w 270025"/>
                  <a:gd name="connsiteY0" fmla="*/ 0 h 331394"/>
                  <a:gd name="connsiteX1" fmla="*/ 0 w 270025"/>
                  <a:gd name="connsiteY1" fmla="*/ 202518 h 331394"/>
                  <a:gd name="connsiteX2" fmla="*/ 76712 w 270025"/>
                  <a:gd name="connsiteY2" fmla="*/ 331394 h 331394"/>
                  <a:gd name="connsiteX3" fmla="*/ 85917 w 270025"/>
                  <a:gd name="connsiteY3" fmla="*/ 245477 h 331394"/>
                  <a:gd name="connsiteX4" fmla="*/ 187176 w 270025"/>
                  <a:gd name="connsiteY4" fmla="*/ 214792 h 331394"/>
                  <a:gd name="connsiteX5" fmla="*/ 270025 w 270025"/>
                  <a:gd name="connsiteY5" fmla="*/ 36822 h 331394"/>
                  <a:gd name="connsiteX6" fmla="*/ 199450 w 270025"/>
                  <a:gd name="connsiteY6" fmla="*/ 85917 h 331394"/>
                  <a:gd name="connsiteX7" fmla="*/ 92054 w 270025"/>
                  <a:gd name="connsiteY7" fmla="*/ 95122 h 331394"/>
                  <a:gd name="connsiteX8" fmla="*/ 98191 w 270025"/>
                  <a:gd name="connsiteY8" fmla="*/ 0 h 33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025" h="331394">
                    <a:moveTo>
                      <a:pt x="98191" y="0"/>
                    </a:moveTo>
                    <a:cubicBezTo>
                      <a:pt x="73643" y="39378"/>
                      <a:pt x="25060" y="141149"/>
                      <a:pt x="0" y="202518"/>
                    </a:cubicBezTo>
                    <a:cubicBezTo>
                      <a:pt x="20968" y="257750"/>
                      <a:pt x="56256" y="296618"/>
                      <a:pt x="76712" y="331394"/>
                    </a:cubicBezTo>
                    <a:cubicBezTo>
                      <a:pt x="75689" y="304801"/>
                      <a:pt x="88985" y="277184"/>
                      <a:pt x="85917" y="245477"/>
                    </a:cubicBezTo>
                    <a:cubicBezTo>
                      <a:pt x="119670" y="241386"/>
                      <a:pt x="156491" y="249568"/>
                      <a:pt x="187176" y="214792"/>
                    </a:cubicBezTo>
                    <a:cubicBezTo>
                      <a:pt x="217861" y="180016"/>
                      <a:pt x="246500" y="92054"/>
                      <a:pt x="270025" y="36822"/>
                    </a:cubicBezTo>
                    <a:cubicBezTo>
                      <a:pt x="241386" y="76712"/>
                      <a:pt x="229112" y="76200"/>
                      <a:pt x="199450" y="85917"/>
                    </a:cubicBezTo>
                    <a:cubicBezTo>
                      <a:pt x="169788" y="95634"/>
                      <a:pt x="131432" y="89496"/>
                      <a:pt x="92054" y="95122"/>
                    </a:cubicBezTo>
                    <a:cubicBezTo>
                      <a:pt x="95634" y="54721"/>
                      <a:pt x="98190" y="43470"/>
                      <a:pt x="9819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34956" y="1702655"/>
            <a:ext cx="409086" cy="446356"/>
            <a:chOff x="634956" y="1702655"/>
            <a:chExt cx="409086" cy="446356"/>
          </a:xfrm>
        </p:grpSpPr>
        <p:sp>
          <p:nvSpPr>
            <p:cNvPr id="56" name="Oval 55"/>
            <p:cNvSpPr/>
            <p:nvPr/>
          </p:nvSpPr>
          <p:spPr>
            <a:xfrm>
              <a:off x="644382" y="1774174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66008F"/>
                </a:gs>
                <a:gs pos="100000">
                  <a:srgbClr val="BA006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4956" y="1702655"/>
              <a:ext cx="4090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2057037"/>
            <a:ext cx="409086" cy="443142"/>
            <a:chOff x="381000" y="2057037"/>
            <a:chExt cx="409086" cy="443142"/>
          </a:xfrm>
        </p:grpSpPr>
        <p:sp>
          <p:nvSpPr>
            <p:cNvPr id="58" name="Oval 57"/>
            <p:cNvSpPr/>
            <p:nvPr/>
          </p:nvSpPr>
          <p:spPr>
            <a:xfrm>
              <a:off x="395272" y="2125342"/>
              <a:ext cx="374837" cy="37483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1000" y="2057037"/>
              <a:ext cx="4090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683" y="2072709"/>
            <a:ext cx="409086" cy="441891"/>
            <a:chOff x="838683" y="2072709"/>
            <a:chExt cx="409086" cy="441891"/>
          </a:xfrm>
        </p:grpSpPr>
        <p:sp>
          <p:nvSpPr>
            <p:cNvPr id="57" name="Oval 56"/>
            <p:cNvSpPr/>
            <p:nvPr/>
          </p:nvSpPr>
          <p:spPr>
            <a:xfrm>
              <a:off x="854080" y="2139763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683" y="2072709"/>
              <a:ext cx="4090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2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33600" y="757535"/>
            <a:ext cx="374837" cy="461665"/>
            <a:chOff x="4728733" y="2928382"/>
            <a:chExt cx="374837" cy="461665"/>
          </a:xfrm>
        </p:grpSpPr>
        <p:sp>
          <p:nvSpPr>
            <p:cNvPr id="64" name="Oval 63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63" y="3086395"/>
            <a:ext cx="1743075" cy="14478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130363" y="3567407"/>
            <a:ext cx="374837" cy="461665"/>
            <a:chOff x="4728733" y="2928382"/>
            <a:chExt cx="374837" cy="461665"/>
          </a:xfrm>
        </p:grpSpPr>
        <p:sp>
          <p:nvSpPr>
            <p:cNvPr id="68" name="Oval 67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66800" y="3530089"/>
            <a:ext cx="374837" cy="461665"/>
            <a:chOff x="4728733" y="2928382"/>
            <a:chExt cx="374837" cy="461665"/>
          </a:xfrm>
        </p:grpSpPr>
        <p:sp>
          <p:nvSpPr>
            <p:cNvPr id="71" name="Oval 70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297135" y="3729511"/>
            <a:ext cx="374837" cy="461665"/>
            <a:chOff x="4728733" y="2928382"/>
            <a:chExt cx="374837" cy="461665"/>
          </a:xfrm>
        </p:grpSpPr>
        <p:sp>
          <p:nvSpPr>
            <p:cNvPr id="75" name="Oval 74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5480" y="5293667"/>
            <a:ext cx="374837" cy="461665"/>
            <a:chOff x="4728733" y="2928382"/>
            <a:chExt cx="374837" cy="461665"/>
          </a:xfrm>
        </p:grpSpPr>
        <p:sp>
          <p:nvSpPr>
            <p:cNvPr id="78" name="Oval 77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9010" y="5291368"/>
            <a:ext cx="374837" cy="461665"/>
            <a:chOff x="4728733" y="2928382"/>
            <a:chExt cx="374837" cy="461665"/>
          </a:xfrm>
        </p:grpSpPr>
        <p:sp>
          <p:nvSpPr>
            <p:cNvPr id="81" name="Oval 80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366428" y="5498721"/>
            <a:ext cx="374837" cy="461665"/>
            <a:chOff x="4728733" y="2928382"/>
            <a:chExt cx="374837" cy="461665"/>
          </a:xfrm>
        </p:grpSpPr>
        <p:sp>
          <p:nvSpPr>
            <p:cNvPr id="84" name="Oval 83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850521" y="5318886"/>
            <a:ext cx="374837" cy="461665"/>
            <a:chOff x="4728733" y="2928382"/>
            <a:chExt cx="374837" cy="461665"/>
          </a:xfrm>
        </p:grpSpPr>
        <p:sp>
          <p:nvSpPr>
            <p:cNvPr id="87" name="Oval 86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335960" y="5303350"/>
            <a:ext cx="374837" cy="461665"/>
            <a:chOff x="4728733" y="2928382"/>
            <a:chExt cx="374837" cy="461665"/>
          </a:xfrm>
        </p:grpSpPr>
        <p:sp>
          <p:nvSpPr>
            <p:cNvPr id="90" name="Oval 89"/>
            <p:cNvSpPr/>
            <p:nvPr/>
          </p:nvSpPr>
          <p:spPr>
            <a:xfrm>
              <a:off x="4728733" y="3012911"/>
              <a:ext cx="374837" cy="374837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59658" y="2928382"/>
              <a:ext cx="330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endPara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" name="Down Arrow 91"/>
          <p:cNvSpPr/>
          <p:nvPr/>
        </p:nvSpPr>
        <p:spPr>
          <a:xfrm rot="13856468">
            <a:off x="1265977" y="966743"/>
            <a:ext cx="763334" cy="1187780"/>
          </a:xfrm>
          <a:prstGeom prst="downArrow">
            <a:avLst>
              <a:gd name="adj1" fmla="val 57082"/>
              <a:gd name="adj2" fmla="val 50000"/>
            </a:avLst>
          </a:prstGeom>
          <a:gradFill flip="none" rotWithShape="1">
            <a:gsLst>
              <a:gs pos="0">
                <a:srgbClr val="BA0066">
                  <a:alpha val="50000"/>
                </a:srgbClr>
              </a:gs>
              <a:gs pos="100000">
                <a:srgbClr val="FF000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xplosion 1 92"/>
          <p:cNvSpPr/>
          <p:nvPr/>
        </p:nvSpPr>
        <p:spPr>
          <a:xfrm>
            <a:off x="1285320" y="1306858"/>
            <a:ext cx="641411" cy="641411"/>
          </a:xfrm>
          <a:prstGeom prst="irregularSeal1">
            <a:avLst/>
          </a:prstGeom>
          <a:gradFill flip="none" rotWithShape="1">
            <a:gsLst>
              <a:gs pos="100000">
                <a:srgbClr val="66008F"/>
              </a:gs>
              <a:gs pos="45000">
                <a:srgbClr val="BA0066"/>
              </a:gs>
              <a:gs pos="67000">
                <a:srgbClr val="FF0000"/>
              </a:gs>
              <a:gs pos="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 rot="18305210">
            <a:off x="2649120" y="974200"/>
            <a:ext cx="763334" cy="1187780"/>
          </a:xfrm>
          <a:prstGeom prst="downArrow">
            <a:avLst>
              <a:gd name="adj1" fmla="val 57082"/>
              <a:gd name="adj2" fmla="val 50000"/>
            </a:avLst>
          </a:prstGeom>
          <a:gradFill flip="none" rotWithShape="1">
            <a:gsLst>
              <a:gs pos="0">
                <a:srgbClr val="0070C0">
                  <a:alpha val="50000"/>
                </a:srgbClr>
              </a:gs>
              <a:gs pos="100000">
                <a:srgbClr val="00FFFF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xplosion 1 96"/>
          <p:cNvSpPr/>
          <p:nvPr/>
        </p:nvSpPr>
        <p:spPr>
          <a:xfrm>
            <a:off x="2618087" y="1247384"/>
            <a:ext cx="641411" cy="641411"/>
          </a:xfrm>
          <a:prstGeom prst="irregularSeal1">
            <a:avLst/>
          </a:prstGeom>
          <a:gradFill flip="none" rotWithShape="1">
            <a:gsLst>
              <a:gs pos="100000">
                <a:srgbClr val="00B0F0"/>
              </a:gs>
              <a:gs pos="0">
                <a:srgbClr val="00FFFF"/>
              </a:gs>
              <a:gs pos="44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8016" y="1901246"/>
                <a:ext cx="495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16" y="1901246"/>
                <a:ext cx="49558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460380" y="1901246"/>
                <a:ext cx="495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80" y="1901246"/>
                <a:ext cx="49558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13079" y="2298724"/>
                <a:ext cx="512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79" y="2298724"/>
                <a:ext cx="51244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435443" y="2298724"/>
                <a:ext cx="512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43" y="2298724"/>
                <a:ext cx="5124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>
            <a:off x="5692065" y="813795"/>
            <a:ext cx="1452129" cy="710205"/>
            <a:chOff x="3297380" y="3200400"/>
            <a:chExt cx="1452129" cy="710205"/>
          </a:xfrm>
        </p:grpSpPr>
        <p:sp>
          <p:nvSpPr>
            <p:cNvPr id="102" name="Rectangle 101"/>
            <p:cNvSpPr/>
            <p:nvPr/>
          </p:nvSpPr>
          <p:spPr>
            <a:xfrm>
              <a:off x="3363801" y="3200400"/>
              <a:ext cx="1270544" cy="710205"/>
            </a:xfrm>
            <a:prstGeom prst="rect">
              <a:avLst/>
            </a:prstGeom>
            <a:gradFill flip="none" rotWithShape="1">
              <a:gsLst>
                <a:gs pos="25000">
                  <a:srgbClr val="0E4E86"/>
                </a:gs>
                <a:gs pos="0">
                  <a:srgbClr val="0070C0"/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297380" y="3345870"/>
                  <a:ext cx="14521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6699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66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380" y="3345870"/>
                  <a:ext cx="145212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/>
          <p:cNvGrpSpPr/>
          <p:nvPr/>
        </p:nvGrpSpPr>
        <p:grpSpPr>
          <a:xfrm>
            <a:off x="7696200" y="800637"/>
            <a:ext cx="629403" cy="710205"/>
            <a:chOff x="7057890" y="4800600"/>
            <a:chExt cx="629403" cy="710205"/>
          </a:xfrm>
        </p:grpSpPr>
        <p:sp>
          <p:nvSpPr>
            <p:cNvPr id="106" name="Rectangle 105"/>
            <p:cNvSpPr/>
            <p:nvPr/>
          </p:nvSpPr>
          <p:spPr>
            <a:xfrm>
              <a:off x="7152933" y="4800600"/>
              <a:ext cx="451236" cy="710205"/>
            </a:xfrm>
            <a:prstGeom prst="rect">
              <a:avLst/>
            </a:prstGeom>
            <a:gradFill flip="none" rotWithShape="1">
              <a:gsLst>
                <a:gs pos="25000">
                  <a:srgbClr val="0E4E86"/>
                </a:gs>
                <a:gs pos="0">
                  <a:srgbClr val="0070C0"/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057890" y="4971036"/>
                  <a:ext cx="629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−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890" y="4971036"/>
                  <a:ext cx="62940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Rectangle 107"/>
          <p:cNvSpPr/>
          <p:nvPr/>
        </p:nvSpPr>
        <p:spPr>
          <a:xfrm>
            <a:off x="5308242" y="809476"/>
            <a:ext cx="450243" cy="710205"/>
          </a:xfrm>
          <a:prstGeom prst="rect">
            <a:avLst/>
          </a:prstGeom>
          <a:gradFill flip="none" rotWithShape="1">
            <a:gsLst>
              <a:gs pos="25000">
                <a:srgbClr val="0E4E86"/>
              </a:gs>
              <a:gs pos="0">
                <a:srgbClr val="0070C0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en-US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38630" y="808343"/>
            <a:ext cx="450243" cy="710205"/>
          </a:xfrm>
          <a:prstGeom prst="rect">
            <a:avLst/>
          </a:prstGeom>
          <a:gradFill flip="none" rotWithShape="1">
            <a:gsLst>
              <a:gs pos="25000">
                <a:srgbClr val="0E4E86"/>
              </a:gs>
              <a:gs pos="0">
                <a:srgbClr val="0070C0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564409" y="1600200"/>
                <a:ext cx="2741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09" y="1600200"/>
                <a:ext cx="274139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117341" y="1997661"/>
                <a:ext cx="2350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𝑆𝑇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41" y="1997661"/>
                <a:ext cx="2350259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375361" y="2378661"/>
                <a:ext cx="331488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6699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61" y="2378661"/>
                <a:ext cx="3314882" cy="7146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572000" y="3048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Fluctuations in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rgbClr val="FFC000"/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rgbClr val="FF6699"/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rgbClr val="00FF00"/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etc. are not necessarily engineered to be small.  First-order Taylor-expansion might be inaccurate. 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/>
              <p:cNvSpPr txBox="1"/>
              <p:nvPr/>
            </p:nvSpPr>
            <p:spPr>
              <a:xfrm>
                <a:off x="4627238" y="3962400"/>
                <a:ext cx="428816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6699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38" y="3962400"/>
                <a:ext cx="4288162" cy="71468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/>
          <p:cNvGrpSpPr/>
          <p:nvPr/>
        </p:nvGrpSpPr>
        <p:grpSpPr>
          <a:xfrm>
            <a:off x="5410200" y="2407300"/>
            <a:ext cx="3200400" cy="672137"/>
            <a:chOff x="5410200" y="2407300"/>
            <a:chExt cx="3200400" cy="672137"/>
          </a:xfrm>
        </p:grpSpPr>
        <p:sp>
          <p:nvSpPr>
            <p:cNvPr id="114" name="Rectangle 113"/>
            <p:cNvSpPr/>
            <p:nvPr/>
          </p:nvSpPr>
          <p:spPr>
            <a:xfrm>
              <a:off x="5410200" y="2514600"/>
              <a:ext cx="412437" cy="515631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189969" y="2507083"/>
              <a:ext cx="153426" cy="515631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96596" y="2419269"/>
              <a:ext cx="423371" cy="660168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64915" y="2407300"/>
              <a:ext cx="245685" cy="660168"/>
            </a:xfrm>
            <a:prstGeom prst="rect">
              <a:avLst/>
            </a:pr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/>
              <p:cNvSpPr txBox="1"/>
              <p:nvPr/>
            </p:nvSpPr>
            <p:spPr>
              <a:xfrm>
                <a:off x="4648200" y="4724400"/>
                <a:ext cx="429348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6699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724400"/>
                <a:ext cx="4293483" cy="7146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493131" y="548640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131" y="5486400"/>
                <a:ext cx="38266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817747" y="5346070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747" y="5346070"/>
                <a:ext cx="48385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942025" y="5334000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25" y="5334000"/>
                <a:ext cx="48385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eft Brace 123"/>
          <p:cNvSpPr/>
          <p:nvPr/>
        </p:nvSpPr>
        <p:spPr>
          <a:xfrm rot="16200000">
            <a:off x="5613665" y="4597136"/>
            <a:ext cx="115098" cy="1741227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Left Brace 124"/>
          <p:cNvSpPr/>
          <p:nvPr/>
        </p:nvSpPr>
        <p:spPr>
          <a:xfrm rot="16200000">
            <a:off x="7964508" y="5014647"/>
            <a:ext cx="115098" cy="610068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eft Brace 125"/>
          <p:cNvSpPr/>
          <p:nvPr/>
        </p:nvSpPr>
        <p:spPr>
          <a:xfrm rot="16200000">
            <a:off x="7097063" y="5008557"/>
            <a:ext cx="115098" cy="625976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3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2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ntr" presetSubtype="3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1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" grpId="0" animBg="1"/>
      <p:bldP spid="93" grpId="0" animBg="1"/>
      <p:bldP spid="95" grpId="0" animBg="1"/>
      <p:bldP spid="97" grpId="0" animBg="1"/>
      <p:bldP spid="17" grpId="0"/>
      <p:bldP spid="98" grpId="0"/>
      <p:bldP spid="99" grpId="0"/>
      <p:bldP spid="100" grpId="0"/>
      <p:bldP spid="108" grpId="0" animBg="1"/>
      <p:bldP spid="109" grpId="0" animBg="1"/>
      <p:bldP spid="110" grpId="0"/>
      <p:bldP spid="111" grpId="0"/>
      <p:bldP spid="112" grpId="0"/>
      <p:bldP spid="22" grpId="0"/>
      <p:bldP spid="113" grpId="0"/>
      <p:bldP spid="120" grpId="0"/>
      <p:bldP spid="121" grpId="0"/>
      <p:bldP spid="122" grpId="0"/>
      <p:bldP spid="123" grpId="0"/>
      <p:bldP spid="124" grpId="0" animBg="1"/>
      <p:bldP spid="125" grpId="0" animBg="1"/>
      <p:bldP spid="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148"/>
          <p:cNvSpPr/>
          <p:nvPr/>
        </p:nvSpPr>
        <p:spPr>
          <a:xfrm>
            <a:off x="451277" y="2375078"/>
            <a:ext cx="3321231" cy="2559231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82882" h="3687629">
                <a:moveTo>
                  <a:pt x="0" y="3687629"/>
                </a:moveTo>
                <a:cubicBezTo>
                  <a:pt x="61501" y="3667092"/>
                  <a:pt x="30004" y="3679171"/>
                  <a:pt x="107333" y="3644299"/>
                </a:cubicBezTo>
                <a:cubicBezTo>
                  <a:pt x="184662" y="3609427"/>
                  <a:pt x="424644" y="3549901"/>
                  <a:pt x="619124" y="3337224"/>
                </a:cubicBezTo>
                <a:cubicBezTo>
                  <a:pt x="813604" y="3124547"/>
                  <a:pt x="997850" y="2648012"/>
                  <a:pt x="1151387" y="2245403"/>
                </a:cubicBezTo>
                <a:cubicBezTo>
                  <a:pt x="1304924" y="1842794"/>
                  <a:pt x="1425479" y="1268451"/>
                  <a:pt x="1540348" y="921571"/>
                </a:cubicBezTo>
                <a:cubicBezTo>
                  <a:pt x="1655217" y="574690"/>
                  <a:pt x="1751889" y="317657"/>
                  <a:pt x="1840599" y="164120"/>
                </a:cubicBezTo>
                <a:cubicBezTo>
                  <a:pt x="1929309" y="10583"/>
                  <a:pt x="2000960" y="4896"/>
                  <a:pt x="2072611" y="347"/>
                </a:cubicBezTo>
                <a:cubicBezTo>
                  <a:pt x="2144262" y="-4202"/>
                  <a:pt x="2202264" y="35603"/>
                  <a:pt x="2270503" y="136824"/>
                </a:cubicBezTo>
                <a:cubicBezTo>
                  <a:pt x="2338742" y="238045"/>
                  <a:pt x="2395608" y="363149"/>
                  <a:pt x="2482044" y="607672"/>
                </a:cubicBezTo>
                <a:cubicBezTo>
                  <a:pt x="2568480" y="852194"/>
                  <a:pt x="2686760" y="1280962"/>
                  <a:pt x="2789118" y="1603959"/>
                </a:cubicBezTo>
                <a:cubicBezTo>
                  <a:pt x="2891476" y="1926956"/>
                  <a:pt x="2994972" y="2285209"/>
                  <a:pt x="3096193" y="2545654"/>
                </a:cubicBezTo>
                <a:cubicBezTo>
                  <a:pt x="3197414" y="2806099"/>
                  <a:pt x="3295223" y="3009678"/>
                  <a:pt x="3396444" y="3166627"/>
                </a:cubicBezTo>
                <a:cubicBezTo>
                  <a:pt x="3497665" y="3323576"/>
                  <a:pt x="3594730" y="3407389"/>
                  <a:pt x="3703518" y="3487350"/>
                </a:cubicBezTo>
                <a:cubicBezTo>
                  <a:pt x="3812306" y="3567312"/>
                  <a:pt x="3935946" y="3613133"/>
                  <a:pt x="4049173" y="3646396"/>
                </a:cubicBezTo>
                <a:cubicBezTo>
                  <a:pt x="4162400" y="3679659"/>
                  <a:pt x="4256007" y="3684552"/>
                  <a:pt x="4382882" y="3686926"/>
                </a:cubicBezTo>
              </a:path>
            </a:pathLst>
          </a:custGeom>
          <a:gradFill>
            <a:gsLst>
              <a:gs pos="0">
                <a:srgbClr val="00FFFF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lin ang="0" scaled="1"/>
          </a:gra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Biology: Law of mass action and logarithms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648200" y="609600"/>
                <a:ext cx="429348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6699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66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"/>
                <a:ext cx="4293483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5493131" y="1371600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131" y="1371600"/>
                <a:ext cx="3826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817747" y="1231270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66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747" y="1231270"/>
                <a:ext cx="4838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942025" y="1219200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25" y="1219200"/>
                <a:ext cx="4838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eft Brace 123"/>
          <p:cNvSpPr/>
          <p:nvPr/>
        </p:nvSpPr>
        <p:spPr>
          <a:xfrm rot="16200000">
            <a:off x="5613665" y="482336"/>
            <a:ext cx="115098" cy="1741227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Left Brace 124"/>
          <p:cNvSpPr/>
          <p:nvPr/>
        </p:nvSpPr>
        <p:spPr>
          <a:xfrm rot="16200000">
            <a:off x="7964508" y="899847"/>
            <a:ext cx="115098" cy="610068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eft Brace 125"/>
          <p:cNvSpPr/>
          <p:nvPr/>
        </p:nvSpPr>
        <p:spPr>
          <a:xfrm rot="16200000">
            <a:off x="7097063" y="893757"/>
            <a:ext cx="115098" cy="625976"/>
          </a:xfrm>
          <a:prstGeom prst="leftBrace">
            <a:avLst>
              <a:gd name="adj1" fmla="val 41360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914" y="699672"/>
            <a:ext cx="378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 histogram of the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logarithm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number of copies of </a:t>
            </a:r>
            <a:r>
              <a:rPr lang="en-US" i="1" dirty="0" smtClean="0">
                <a:solidFill>
                  <a:srgbClr val="00FFFF"/>
                </a:solidFill>
              </a:rPr>
              <a:t>y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displays a normal distribution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3213568" y="5334000"/>
            <a:ext cx="964624" cy="655187"/>
            <a:chOff x="3327260" y="5424176"/>
            <a:chExt cx="964624" cy="655187"/>
          </a:xfrm>
        </p:grpSpPr>
        <p:grpSp>
          <p:nvGrpSpPr>
            <p:cNvPr id="59" name="Group 58"/>
            <p:cNvGrpSpPr/>
            <p:nvPr/>
          </p:nvGrpSpPr>
          <p:grpSpPr>
            <a:xfrm>
              <a:off x="3327260" y="5424176"/>
              <a:ext cx="788811" cy="655187"/>
              <a:chOff x="3124200" y="6109180"/>
              <a:chExt cx="788811" cy="655187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6109180"/>
                <a:ext cx="788811" cy="655187"/>
              </a:xfrm>
              <a:prstGeom prst="rect">
                <a:avLst/>
              </a:prstGeom>
            </p:spPr>
          </p:pic>
          <p:sp>
            <p:nvSpPr>
              <p:cNvPr id="130" name="Oval 129"/>
              <p:cNvSpPr/>
              <p:nvPr/>
            </p:nvSpPr>
            <p:spPr>
              <a:xfrm>
                <a:off x="3363125" y="6131664"/>
                <a:ext cx="169629" cy="1696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278555" y="6240197"/>
                <a:ext cx="169629" cy="1696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25053" y="6153490"/>
                <a:ext cx="169629" cy="1696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234676" y="6328170"/>
                <a:ext cx="169629" cy="1696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476877" y="5668028"/>
              <a:ext cx="815007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3000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20018" y="5334000"/>
            <a:ext cx="788811" cy="655187"/>
            <a:chOff x="1752600" y="6044514"/>
            <a:chExt cx="788811" cy="655187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6044514"/>
              <a:ext cx="788811" cy="655187"/>
            </a:xfrm>
            <a:prstGeom prst="rect">
              <a:avLst/>
            </a:prstGeom>
          </p:spPr>
        </p:pic>
        <p:sp>
          <p:nvSpPr>
            <p:cNvPr id="116" name="Oval 115"/>
            <p:cNvSpPr/>
            <p:nvPr/>
          </p:nvSpPr>
          <p:spPr>
            <a:xfrm>
              <a:off x="2017418" y="6166776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882992" y="6205638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41679" y="6266910"/>
              <a:ext cx="658419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150</a:t>
              </a:r>
              <a:endParaRPr lang="en-US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4297" y="5334000"/>
            <a:ext cx="788811" cy="655187"/>
            <a:chOff x="174914" y="6043503"/>
            <a:chExt cx="788811" cy="65518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14" y="6043503"/>
              <a:ext cx="788811" cy="655187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324429" y="6248400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57200" y="6237679"/>
              <a:ext cx="23575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</a:t>
              </a:r>
              <a:endParaRPr lang="en-US" b="1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37706" y="5334000"/>
            <a:ext cx="788811" cy="655187"/>
            <a:chOff x="7366675" y="5581441"/>
            <a:chExt cx="788811" cy="65518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675" y="5581441"/>
              <a:ext cx="788811" cy="655187"/>
            </a:xfrm>
            <a:prstGeom prst="rect">
              <a:avLst/>
            </a:prstGeom>
          </p:spPr>
        </p:pic>
        <p:sp>
          <p:nvSpPr>
            <p:cNvPr id="142" name="Oval 141"/>
            <p:cNvSpPr/>
            <p:nvPr/>
          </p:nvSpPr>
          <p:spPr>
            <a:xfrm>
              <a:off x="7552170" y="5665438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467600" y="5773971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493359" y="5805289"/>
              <a:ext cx="569514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300</a:t>
              </a:r>
              <a:endParaRPr lang="en-US" b="1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990460" y="5334000"/>
            <a:ext cx="788811" cy="655187"/>
            <a:chOff x="6037125" y="5606393"/>
            <a:chExt cx="788811" cy="655187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125" y="5606393"/>
              <a:ext cx="788811" cy="655187"/>
            </a:xfrm>
            <a:prstGeom prst="rect">
              <a:avLst/>
            </a:prstGeom>
          </p:spPr>
        </p:pic>
        <p:sp>
          <p:nvSpPr>
            <p:cNvPr id="139" name="Oval 138"/>
            <p:cNvSpPr/>
            <p:nvPr/>
          </p:nvSpPr>
          <p:spPr>
            <a:xfrm>
              <a:off x="6353459" y="5697771"/>
              <a:ext cx="169629" cy="1696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121300" y="5803031"/>
              <a:ext cx="660500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150</a:t>
              </a:r>
              <a:endParaRPr lang="en-US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10860" y="5334000"/>
            <a:ext cx="788811" cy="655187"/>
            <a:chOff x="4634760" y="5624296"/>
            <a:chExt cx="788811" cy="655187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0" y="5624296"/>
              <a:ext cx="788811" cy="655187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879135" y="5745734"/>
              <a:ext cx="235756" cy="369332"/>
            </a:xfrm>
            <a:prstGeom prst="rect">
              <a:avLst/>
            </a:prstGeom>
            <a:noFill/>
            <a:effectLst>
              <a:outerShdw blurRad="76200" dist="25400" dir="27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162" name="Freeform 161"/>
          <p:cNvSpPr/>
          <p:nvPr/>
        </p:nvSpPr>
        <p:spPr>
          <a:xfrm>
            <a:off x="4978747" y="2421105"/>
            <a:ext cx="3500202" cy="2475988"/>
          </a:xfrm>
          <a:custGeom>
            <a:avLst/>
            <a:gdLst>
              <a:gd name="connsiteX0" fmla="*/ 0 w 5377218"/>
              <a:gd name="connsiteY0" fmla="*/ 3678418 h 3685242"/>
              <a:gd name="connsiteX1" fmla="*/ 723331 w 5377218"/>
              <a:gd name="connsiteY1" fmla="*/ 3644299 h 3685242"/>
              <a:gd name="connsiteX2" fmla="*/ 1187355 w 5377218"/>
              <a:gd name="connsiteY2" fmla="*/ 3391815 h 3685242"/>
              <a:gd name="connsiteX3" fmla="*/ 1767385 w 5377218"/>
              <a:gd name="connsiteY3" fmla="*/ 2245403 h 3685242"/>
              <a:gd name="connsiteX4" fmla="*/ 2156346 w 5377218"/>
              <a:gd name="connsiteY4" fmla="*/ 921571 h 3685242"/>
              <a:gd name="connsiteX5" fmla="*/ 2456597 w 5377218"/>
              <a:gd name="connsiteY5" fmla="*/ 164120 h 3685242"/>
              <a:gd name="connsiteX6" fmla="*/ 2688609 w 5377218"/>
              <a:gd name="connsiteY6" fmla="*/ 347 h 3685242"/>
              <a:gd name="connsiteX7" fmla="*/ 2886501 w 5377218"/>
              <a:gd name="connsiteY7" fmla="*/ 136824 h 3685242"/>
              <a:gd name="connsiteX8" fmla="*/ 3098042 w 5377218"/>
              <a:gd name="connsiteY8" fmla="*/ 607672 h 3685242"/>
              <a:gd name="connsiteX9" fmla="*/ 3405116 w 5377218"/>
              <a:gd name="connsiteY9" fmla="*/ 1603959 h 3685242"/>
              <a:gd name="connsiteX10" fmla="*/ 3712191 w 5377218"/>
              <a:gd name="connsiteY10" fmla="*/ 2545654 h 3685242"/>
              <a:gd name="connsiteX11" fmla="*/ 4012442 w 5377218"/>
              <a:gd name="connsiteY11" fmla="*/ 3166627 h 3685242"/>
              <a:gd name="connsiteX12" fmla="*/ 4319516 w 5377218"/>
              <a:gd name="connsiteY12" fmla="*/ 3487350 h 3685242"/>
              <a:gd name="connsiteX13" fmla="*/ 4660710 w 5377218"/>
              <a:gd name="connsiteY13" fmla="*/ 3637475 h 3685242"/>
              <a:gd name="connsiteX14" fmla="*/ 5377218 w 5377218"/>
              <a:gd name="connsiteY14" fmla="*/ 3685242 h 3685242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0710 w 5377218"/>
              <a:gd name="connsiteY13" fmla="*/ 3637475 h 3685764"/>
              <a:gd name="connsiteX14" fmla="*/ 5377218 w 5377218"/>
              <a:gd name="connsiteY14" fmla="*/ 3685242 h 3685764"/>
              <a:gd name="connsiteX0" fmla="*/ 0 w 5377218"/>
              <a:gd name="connsiteY0" fmla="*/ 3678418 h 3685764"/>
              <a:gd name="connsiteX1" fmla="*/ 723331 w 5377218"/>
              <a:gd name="connsiteY1" fmla="*/ 3644299 h 3685764"/>
              <a:gd name="connsiteX2" fmla="*/ 1235122 w 5377218"/>
              <a:gd name="connsiteY2" fmla="*/ 3337224 h 3685764"/>
              <a:gd name="connsiteX3" fmla="*/ 1767385 w 5377218"/>
              <a:gd name="connsiteY3" fmla="*/ 2245403 h 3685764"/>
              <a:gd name="connsiteX4" fmla="*/ 2156346 w 5377218"/>
              <a:gd name="connsiteY4" fmla="*/ 921571 h 3685764"/>
              <a:gd name="connsiteX5" fmla="*/ 2456597 w 5377218"/>
              <a:gd name="connsiteY5" fmla="*/ 164120 h 3685764"/>
              <a:gd name="connsiteX6" fmla="*/ 2688609 w 5377218"/>
              <a:gd name="connsiteY6" fmla="*/ 347 h 3685764"/>
              <a:gd name="connsiteX7" fmla="*/ 2886501 w 5377218"/>
              <a:gd name="connsiteY7" fmla="*/ 136824 h 3685764"/>
              <a:gd name="connsiteX8" fmla="*/ 3098042 w 5377218"/>
              <a:gd name="connsiteY8" fmla="*/ 607672 h 3685764"/>
              <a:gd name="connsiteX9" fmla="*/ 3405116 w 5377218"/>
              <a:gd name="connsiteY9" fmla="*/ 1603959 h 3685764"/>
              <a:gd name="connsiteX10" fmla="*/ 3712191 w 5377218"/>
              <a:gd name="connsiteY10" fmla="*/ 2545654 h 3685764"/>
              <a:gd name="connsiteX11" fmla="*/ 4012442 w 5377218"/>
              <a:gd name="connsiteY11" fmla="*/ 3166627 h 3685764"/>
              <a:gd name="connsiteX12" fmla="*/ 4319516 w 5377218"/>
              <a:gd name="connsiteY12" fmla="*/ 3487350 h 3685764"/>
              <a:gd name="connsiteX13" fmla="*/ 4665171 w 5377218"/>
              <a:gd name="connsiteY13" fmla="*/ 3646396 h 3685764"/>
              <a:gd name="connsiteX14" fmla="*/ 5377218 w 5377218"/>
              <a:gd name="connsiteY14" fmla="*/ 3685242 h 3685764"/>
              <a:gd name="connsiteX0" fmla="*/ 0 w 5377218"/>
              <a:gd name="connsiteY0" fmla="*/ 3678418 h 3685242"/>
              <a:gd name="connsiteX1" fmla="*/ 328470 w 5377218"/>
              <a:gd name="connsiteY1" fmla="*/ 3678724 h 3685242"/>
              <a:gd name="connsiteX2" fmla="*/ 723331 w 5377218"/>
              <a:gd name="connsiteY2" fmla="*/ 3644299 h 3685242"/>
              <a:gd name="connsiteX3" fmla="*/ 1235122 w 5377218"/>
              <a:gd name="connsiteY3" fmla="*/ 3337224 h 3685242"/>
              <a:gd name="connsiteX4" fmla="*/ 1767385 w 5377218"/>
              <a:gd name="connsiteY4" fmla="*/ 2245403 h 3685242"/>
              <a:gd name="connsiteX5" fmla="*/ 2156346 w 5377218"/>
              <a:gd name="connsiteY5" fmla="*/ 921571 h 3685242"/>
              <a:gd name="connsiteX6" fmla="*/ 2456597 w 5377218"/>
              <a:gd name="connsiteY6" fmla="*/ 164120 h 3685242"/>
              <a:gd name="connsiteX7" fmla="*/ 2688609 w 5377218"/>
              <a:gd name="connsiteY7" fmla="*/ 347 h 3685242"/>
              <a:gd name="connsiteX8" fmla="*/ 2886501 w 5377218"/>
              <a:gd name="connsiteY8" fmla="*/ 136824 h 3685242"/>
              <a:gd name="connsiteX9" fmla="*/ 3098042 w 5377218"/>
              <a:gd name="connsiteY9" fmla="*/ 607672 h 3685242"/>
              <a:gd name="connsiteX10" fmla="*/ 3405116 w 5377218"/>
              <a:gd name="connsiteY10" fmla="*/ 1603959 h 3685242"/>
              <a:gd name="connsiteX11" fmla="*/ 3712191 w 5377218"/>
              <a:gd name="connsiteY11" fmla="*/ 2545654 h 3685242"/>
              <a:gd name="connsiteX12" fmla="*/ 4012442 w 5377218"/>
              <a:gd name="connsiteY12" fmla="*/ 3166627 h 3685242"/>
              <a:gd name="connsiteX13" fmla="*/ 4319516 w 5377218"/>
              <a:gd name="connsiteY13" fmla="*/ 3487350 h 3685242"/>
              <a:gd name="connsiteX14" fmla="*/ 4665171 w 5377218"/>
              <a:gd name="connsiteY14" fmla="*/ 3646396 h 3685242"/>
              <a:gd name="connsiteX15" fmla="*/ 5377218 w 5377218"/>
              <a:gd name="connsiteY15" fmla="*/ 3685242 h 3685242"/>
              <a:gd name="connsiteX0" fmla="*/ 0 w 5377218"/>
              <a:gd name="connsiteY0" fmla="*/ 3678418 h 3685880"/>
              <a:gd name="connsiteX1" fmla="*/ 328470 w 5377218"/>
              <a:gd name="connsiteY1" fmla="*/ 3678724 h 3685880"/>
              <a:gd name="connsiteX2" fmla="*/ 723331 w 5377218"/>
              <a:gd name="connsiteY2" fmla="*/ 3644299 h 3685880"/>
              <a:gd name="connsiteX3" fmla="*/ 1235122 w 5377218"/>
              <a:gd name="connsiteY3" fmla="*/ 3337224 h 3685880"/>
              <a:gd name="connsiteX4" fmla="*/ 1767385 w 5377218"/>
              <a:gd name="connsiteY4" fmla="*/ 2245403 h 3685880"/>
              <a:gd name="connsiteX5" fmla="*/ 2156346 w 5377218"/>
              <a:gd name="connsiteY5" fmla="*/ 921571 h 3685880"/>
              <a:gd name="connsiteX6" fmla="*/ 2456597 w 5377218"/>
              <a:gd name="connsiteY6" fmla="*/ 164120 h 3685880"/>
              <a:gd name="connsiteX7" fmla="*/ 2688609 w 5377218"/>
              <a:gd name="connsiteY7" fmla="*/ 347 h 3685880"/>
              <a:gd name="connsiteX8" fmla="*/ 2886501 w 5377218"/>
              <a:gd name="connsiteY8" fmla="*/ 136824 h 3685880"/>
              <a:gd name="connsiteX9" fmla="*/ 3098042 w 5377218"/>
              <a:gd name="connsiteY9" fmla="*/ 607672 h 3685880"/>
              <a:gd name="connsiteX10" fmla="*/ 3405116 w 5377218"/>
              <a:gd name="connsiteY10" fmla="*/ 1603959 h 3685880"/>
              <a:gd name="connsiteX11" fmla="*/ 3712191 w 5377218"/>
              <a:gd name="connsiteY11" fmla="*/ 2545654 h 3685880"/>
              <a:gd name="connsiteX12" fmla="*/ 4012442 w 5377218"/>
              <a:gd name="connsiteY12" fmla="*/ 3166627 h 3685880"/>
              <a:gd name="connsiteX13" fmla="*/ 4319516 w 5377218"/>
              <a:gd name="connsiteY13" fmla="*/ 3487350 h 3685880"/>
              <a:gd name="connsiteX14" fmla="*/ 4665171 w 5377218"/>
              <a:gd name="connsiteY14" fmla="*/ 3646396 h 3685880"/>
              <a:gd name="connsiteX15" fmla="*/ 5377218 w 5377218"/>
              <a:gd name="connsiteY15" fmla="*/ 3685242 h 3685880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8731"/>
              <a:gd name="connsiteX1" fmla="*/ 328470 w 5377218"/>
              <a:gd name="connsiteY1" fmla="*/ 3682824 h 3688731"/>
              <a:gd name="connsiteX2" fmla="*/ 723331 w 5377218"/>
              <a:gd name="connsiteY2" fmla="*/ 3644299 h 3688731"/>
              <a:gd name="connsiteX3" fmla="*/ 1235122 w 5377218"/>
              <a:gd name="connsiteY3" fmla="*/ 3337224 h 3688731"/>
              <a:gd name="connsiteX4" fmla="*/ 1767385 w 5377218"/>
              <a:gd name="connsiteY4" fmla="*/ 2245403 h 3688731"/>
              <a:gd name="connsiteX5" fmla="*/ 2156346 w 5377218"/>
              <a:gd name="connsiteY5" fmla="*/ 921571 h 3688731"/>
              <a:gd name="connsiteX6" fmla="*/ 2456597 w 5377218"/>
              <a:gd name="connsiteY6" fmla="*/ 164120 h 3688731"/>
              <a:gd name="connsiteX7" fmla="*/ 2688609 w 5377218"/>
              <a:gd name="connsiteY7" fmla="*/ 347 h 3688731"/>
              <a:gd name="connsiteX8" fmla="*/ 2886501 w 5377218"/>
              <a:gd name="connsiteY8" fmla="*/ 136824 h 3688731"/>
              <a:gd name="connsiteX9" fmla="*/ 3098042 w 5377218"/>
              <a:gd name="connsiteY9" fmla="*/ 607672 h 3688731"/>
              <a:gd name="connsiteX10" fmla="*/ 3405116 w 5377218"/>
              <a:gd name="connsiteY10" fmla="*/ 1603959 h 3688731"/>
              <a:gd name="connsiteX11" fmla="*/ 3712191 w 5377218"/>
              <a:gd name="connsiteY11" fmla="*/ 2545654 h 3688731"/>
              <a:gd name="connsiteX12" fmla="*/ 4012442 w 5377218"/>
              <a:gd name="connsiteY12" fmla="*/ 3166627 h 3688731"/>
              <a:gd name="connsiteX13" fmla="*/ 4319516 w 5377218"/>
              <a:gd name="connsiteY13" fmla="*/ 3487350 h 3688731"/>
              <a:gd name="connsiteX14" fmla="*/ 4665171 w 5377218"/>
              <a:gd name="connsiteY14" fmla="*/ 3646396 h 3688731"/>
              <a:gd name="connsiteX15" fmla="*/ 5377218 w 5377218"/>
              <a:gd name="connsiteY15" fmla="*/ 3685242 h 3688731"/>
              <a:gd name="connsiteX0" fmla="*/ 0 w 5377218"/>
              <a:gd name="connsiteY0" fmla="*/ 3678418 h 3686942"/>
              <a:gd name="connsiteX1" fmla="*/ 328470 w 5377218"/>
              <a:gd name="connsiteY1" fmla="*/ 3682824 h 3686942"/>
              <a:gd name="connsiteX2" fmla="*/ 723331 w 5377218"/>
              <a:gd name="connsiteY2" fmla="*/ 3644299 h 3686942"/>
              <a:gd name="connsiteX3" fmla="*/ 1235122 w 5377218"/>
              <a:gd name="connsiteY3" fmla="*/ 3337224 h 3686942"/>
              <a:gd name="connsiteX4" fmla="*/ 1767385 w 5377218"/>
              <a:gd name="connsiteY4" fmla="*/ 2245403 h 3686942"/>
              <a:gd name="connsiteX5" fmla="*/ 2156346 w 5377218"/>
              <a:gd name="connsiteY5" fmla="*/ 921571 h 3686942"/>
              <a:gd name="connsiteX6" fmla="*/ 2456597 w 5377218"/>
              <a:gd name="connsiteY6" fmla="*/ 164120 h 3686942"/>
              <a:gd name="connsiteX7" fmla="*/ 2688609 w 5377218"/>
              <a:gd name="connsiteY7" fmla="*/ 347 h 3686942"/>
              <a:gd name="connsiteX8" fmla="*/ 2886501 w 5377218"/>
              <a:gd name="connsiteY8" fmla="*/ 136824 h 3686942"/>
              <a:gd name="connsiteX9" fmla="*/ 3098042 w 5377218"/>
              <a:gd name="connsiteY9" fmla="*/ 607672 h 3686942"/>
              <a:gd name="connsiteX10" fmla="*/ 3405116 w 5377218"/>
              <a:gd name="connsiteY10" fmla="*/ 1603959 h 3686942"/>
              <a:gd name="connsiteX11" fmla="*/ 3712191 w 5377218"/>
              <a:gd name="connsiteY11" fmla="*/ 2545654 h 3686942"/>
              <a:gd name="connsiteX12" fmla="*/ 4012442 w 5377218"/>
              <a:gd name="connsiteY12" fmla="*/ 3166627 h 3686942"/>
              <a:gd name="connsiteX13" fmla="*/ 4319516 w 5377218"/>
              <a:gd name="connsiteY13" fmla="*/ 3487350 h 3686942"/>
              <a:gd name="connsiteX14" fmla="*/ 4665171 w 5377218"/>
              <a:gd name="connsiteY14" fmla="*/ 3646396 h 3686942"/>
              <a:gd name="connsiteX15" fmla="*/ 5377218 w 537721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5048748 w 5048748"/>
              <a:gd name="connsiteY14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5048748"/>
              <a:gd name="connsiteY0" fmla="*/ 3682824 h 3686942"/>
              <a:gd name="connsiteX1" fmla="*/ 394861 w 5048748"/>
              <a:gd name="connsiteY1" fmla="*/ 3644299 h 3686942"/>
              <a:gd name="connsiteX2" fmla="*/ 906652 w 5048748"/>
              <a:gd name="connsiteY2" fmla="*/ 3337224 h 3686942"/>
              <a:gd name="connsiteX3" fmla="*/ 1438915 w 5048748"/>
              <a:gd name="connsiteY3" fmla="*/ 2245403 h 3686942"/>
              <a:gd name="connsiteX4" fmla="*/ 1827876 w 5048748"/>
              <a:gd name="connsiteY4" fmla="*/ 921571 h 3686942"/>
              <a:gd name="connsiteX5" fmla="*/ 2128127 w 5048748"/>
              <a:gd name="connsiteY5" fmla="*/ 164120 h 3686942"/>
              <a:gd name="connsiteX6" fmla="*/ 2360139 w 5048748"/>
              <a:gd name="connsiteY6" fmla="*/ 347 h 3686942"/>
              <a:gd name="connsiteX7" fmla="*/ 2558031 w 5048748"/>
              <a:gd name="connsiteY7" fmla="*/ 136824 h 3686942"/>
              <a:gd name="connsiteX8" fmla="*/ 2769572 w 5048748"/>
              <a:gd name="connsiteY8" fmla="*/ 607672 h 3686942"/>
              <a:gd name="connsiteX9" fmla="*/ 3076646 w 5048748"/>
              <a:gd name="connsiteY9" fmla="*/ 1603959 h 3686942"/>
              <a:gd name="connsiteX10" fmla="*/ 3383721 w 5048748"/>
              <a:gd name="connsiteY10" fmla="*/ 2545654 h 3686942"/>
              <a:gd name="connsiteX11" fmla="*/ 3683972 w 5048748"/>
              <a:gd name="connsiteY11" fmla="*/ 3166627 h 3686942"/>
              <a:gd name="connsiteX12" fmla="*/ 3991046 w 5048748"/>
              <a:gd name="connsiteY12" fmla="*/ 3487350 h 3686942"/>
              <a:gd name="connsiteX13" fmla="*/ 4336701 w 5048748"/>
              <a:gd name="connsiteY13" fmla="*/ 3646396 h 3686942"/>
              <a:gd name="connsiteX14" fmla="*/ 4670410 w 5048748"/>
              <a:gd name="connsiteY14" fmla="*/ 3670524 h 3686942"/>
              <a:gd name="connsiteX15" fmla="*/ 5048748 w 5048748"/>
              <a:gd name="connsiteY15" fmla="*/ 3685242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70524 h 3686942"/>
              <a:gd name="connsiteX0" fmla="*/ 0 w 4670410"/>
              <a:gd name="connsiteY0" fmla="*/ 3682824 h 3686942"/>
              <a:gd name="connsiteX1" fmla="*/ 394861 w 4670410"/>
              <a:gd name="connsiteY1" fmla="*/ 3644299 h 3686942"/>
              <a:gd name="connsiteX2" fmla="*/ 906652 w 4670410"/>
              <a:gd name="connsiteY2" fmla="*/ 3337224 h 3686942"/>
              <a:gd name="connsiteX3" fmla="*/ 1438915 w 4670410"/>
              <a:gd name="connsiteY3" fmla="*/ 2245403 h 3686942"/>
              <a:gd name="connsiteX4" fmla="*/ 1827876 w 4670410"/>
              <a:gd name="connsiteY4" fmla="*/ 921571 h 3686942"/>
              <a:gd name="connsiteX5" fmla="*/ 2128127 w 4670410"/>
              <a:gd name="connsiteY5" fmla="*/ 164120 h 3686942"/>
              <a:gd name="connsiteX6" fmla="*/ 2360139 w 4670410"/>
              <a:gd name="connsiteY6" fmla="*/ 347 h 3686942"/>
              <a:gd name="connsiteX7" fmla="*/ 2558031 w 4670410"/>
              <a:gd name="connsiteY7" fmla="*/ 136824 h 3686942"/>
              <a:gd name="connsiteX8" fmla="*/ 2769572 w 4670410"/>
              <a:gd name="connsiteY8" fmla="*/ 607672 h 3686942"/>
              <a:gd name="connsiteX9" fmla="*/ 3076646 w 4670410"/>
              <a:gd name="connsiteY9" fmla="*/ 1603959 h 3686942"/>
              <a:gd name="connsiteX10" fmla="*/ 3383721 w 4670410"/>
              <a:gd name="connsiteY10" fmla="*/ 2545654 h 3686942"/>
              <a:gd name="connsiteX11" fmla="*/ 3683972 w 4670410"/>
              <a:gd name="connsiteY11" fmla="*/ 3166627 h 3686942"/>
              <a:gd name="connsiteX12" fmla="*/ 3991046 w 4670410"/>
              <a:gd name="connsiteY12" fmla="*/ 3487350 h 3686942"/>
              <a:gd name="connsiteX13" fmla="*/ 4336701 w 4670410"/>
              <a:gd name="connsiteY13" fmla="*/ 3646396 h 3686942"/>
              <a:gd name="connsiteX14" fmla="*/ 4670410 w 4670410"/>
              <a:gd name="connsiteY14" fmla="*/ 3686926 h 3686942"/>
              <a:gd name="connsiteX0" fmla="*/ 0 w 4670410"/>
              <a:gd name="connsiteY0" fmla="*/ 3682824 h 3686926"/>
              <a:gd name="connsiteX1" fmla="*/ 274598 w 4670410"/>
              <a:gd name="connsiteY1" fmla="*/ 3673513 h 3686926"/>
              <a:gd name="connsiteX2" fmla="*/ 394861 w 4670410"/>
              <a:gd name="connsiteY2" fmla="*/ 3644299 h 3686926"/>
              <a:gd name="connsiteX3" fmla="*/ 906652 w 4670410"/>
              <a:gd name="connsiteY3" fmla="*/ 3337224 h 3686926"/>
              <a:gd name="connsiteX4" fmla="*/ 1438915 w 4670410"/>
              <a:gd name="connsiteY4" fmla="*/ 2245403 h 3686926"/>
              <a:gd name="connsiteX5" fmla="*/ 1827876 w 4670410"/>
              <a:gd name="connsiteY5" fmla="*/ 921571 h 3686926"/>
              <a:gd name="connsiteX6" fmla="*/ 2128127 w 4670410"/>
              <a:gd name="connsiteY6" fmla="*/ 164120 h 3686926"/>
              <a:gd name="connsiteX7" fmla="*/ 2360139 w 4670410"/>
              <a:gd name="connsiteY7" fmla="*/ 347 h 3686926"/>
              <a:gd name="connsiteX8" fmla="*/ 2558031 w 4670410"/>
              <a:gd name="connsiteY8" fmla="*/ 136824 h 3686926"/>
              <a:gd name="connsiteX9" fmla="*/ 2769572 w 4670410"/>
              <a:gd name="connsiteY9" fmla="*/ 607672 h 3686926"/>
              <a:gd name="connsiteX10" fmla="*/ 3076646 w 4670410"/>
              <a:gd name="connsiteY10" fmla="*/ 1603959 h 3686926"/>
              <a:gd name="connsiteX11" fmla="*/ 3383721 w 4670410"/>
              <a:gd name="connsiteY11" fmla="*/ 2545654 h 3686926"/>
              <a:gd name="connsiteX12" fmla="*/ 3683972 w 4670410"/>
              <a:gd name="connsiteY12" fmla="*/ 3166627 h 3686926"/>
              <a:gd name="connsiteX13" fmla="*/ 3991046 w 4670410"/>
              <a:gd name="connsiteY13" fmla="*/ 3487350 h 3686926"/>
              <a:gd name="connsiteX14" fmla="*/ 4336701 w 4670410"/>
              <a:gd name="connsiteY14" fmla="*/ 3646396 h 3686926"/>
              <a:gd name="connsiteX15" fmla="*/ 4670410 w 4670410"/>
              <a:gd name="connsiteY15" fmla="*/ 3686926 h 3686926"/>
              <a:gd name="connsiteX0" fmla="*/ 0 w 4395812"/>
              <a:gd name="connsiteY0" fmla="*/ 3673513 h 3686926"/>
              <a:gd name="connsiteX1" fmla="*/ 120263 w 4395812"/>
              <a:gd name="connsiteY1" fmla="*/ 3644299 h 3686926"/>
              <a:gd name="connsiteX2" fmla="*/ 632054 w 4395812"/>
              <a:gd name="connsiteY2" fmla="*/ 3337224 h 3686926"/>
              <a:gd name="connsiteX3" fmla="*/ 1164317 w 4395812"/>
              <a:gd name="connsiteY3" fmla="*/ 2245403 h 3686926"/>
              <a:gd name="connsiteX4" fmla="*/ 1553278 w 4395812"/>
              <a:gd name="connsiteY4" fmla="*/ 921571 h 3686926"/>
              <a:gd name="connsiteX5" fmla="*/ 1853529 w 4395812"/>
              <a:gd name="connsiteY5" fmla="*/ 164120 h 3686926"/>
              <a:gd name="connsiteX6" fmla="*/ 2085541 w 4395812"/>
              <a:gd name="connsiteY6" fmla="*/ 347 h 3686926"/>
              <a:gd name="connsiteX7" fmla="*/ 2283433 w 4395812"/>
              <a:gd name="connsiteY7" fmla="*/ 136824 h 3686926"/>
              <a:gd name="connsiteX8" fmla="*/ 2494974 w 4395812"/>
              <a:gd name="connsiteY8" fmla="*/ 607672 h 3686926"/>
              <a:gd name="connsiteX9" fmla="*/ 2802048 w 4395812"/>
              <a:gd name="connsiteY9" fmla="*/ 1603959 h 3686926"/>
              <a:gd name="connsiteX10" fmla="*/ 3109123 w 4395812"/>
              <a:gd name="connsiteY10" fmla="*/ 2545654 h 3686926"/>
              <a:gd name="connsiteX11" fmla="*/ 3409374 w 4395812"/>
              <a:gd name="connsiteY11" fmla="*/ 3166627 h 3686926"/>
              <a:gd name="connsiteX12" fmla="*/ 3716448 w 4395812"/>
              <a:gd name="connsiteY12" fmla="*/ 3487350 h 3686926"/>
              <a:gd name="connsiteX13" fmla="*/ 4062103 w 4395812"/>
              <a:gd name="connsiteY13" fmla="*/ 3646396 h 3686926"/>
              <a:gd name="connsiteX14" fmla="*/ 4395812 w 4395812"/>
              <a:gd name="connsiteY14" fmla="*/ 3686926 h 3686926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404431"/>
              <a:gd name="connsiteY0" fmla="*/ 3687629 h 3687629"/>
              <a:gd name="connsiteX1" fmla="*/ 128882 w 4404431"/>
              <a:gd name="connsiteY1" fmla="*/ 3644299 h 3687629"/>
              <a:gd name="connsiteX2" fmla="*/ 640673 w 4404431"/>
              <a:gd name="connsiteY2" fmla="*/ 3337224 h 3687629"/>
              <a:gd name="connsiteX3" fmla="*/ 1172936 w 4404431"/>
              <a:gd name="connsiteY3" fmla="*/ 2245403 h 3687629"/>
              <a:gd name="connsiteX4" fmla="*/ 1561897 w 4404431"/>
              <a:gd name="connsiteY4" fmla="*/ 921571 h 3687629"/>
              <a:gd name="connsiteX5" fmla="*/ 1862148 w 4404431"/>
              <a:gd name="connsiteY5" fmla="*/ 164120 h 3687629"/>
              <a:gd name="connsiteX6" fmla="*/ 2094160 w 4404431"/>
              <a:gd name="connsiteY6" fmla="*/ 347 h 3687629"/>
              <a:gd name="connsiteX7" fmla="*/ 2292052 w 4404431"/>
              <a:gd name="connsiteY7" fmla="*/ 136824 h 3687629"/>
              <a:gd name="connsiteX8" fmla="*/ 2503593 w 4404431"/>
              <a:gd name="connsiteY8" fmla="*/ 607672 h 3687629"/>
              <a:gd name="connsiteX9" fmla="*/ 2810667 w 4404431"/>
              <a:gd name="connsiteY9" fmla="*/ 1603959 h 3687629"/>
              <a:gd name="connsiteX10" fmla="*/ 3117742 w 4404431"/>
              <a:gd name="connsiteY10" fmla="*/ 2545654 h 3687629"/>
              <a:gd name="connsiteX11" fmla="*/ 3417993 w 4404431"/>
              <a:gd name="connsiteY11" fmla="*/ 3166627 h 3687629"/>
              <a:gd name="connsiteX12" fmla="*/ 3725067 w 4404431"/>
              <a:gd name="connsiteY12" fmla="*/ 3487350 h 3687629"/>
              <a:gd name="connsiteX13" fmla="*/ 4070722 w 4404431"/>
              <a:gd name="connsiteY13" fmla="*/ 3646396 h 3687629"/>
              <a:gd name="connsiteX14" fmla="*/ 4404431 w 4404431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049173 w 4382882"/>
              <a:gd name="connsiteY13" fmla="*/ 3646396 h 3687629"/>
              <a:gd name="connsiteX14" fmla="*/ 4382882 w 4382882"/>
              <a:gd name="connsiteY14" fmla="*/ 3686926 h 3687629"/>
              <a:gd name="connsiteX0" fmla="*/ 0 w 4403644"/>
              <a:gd name="connsiteY0" fmla="*/ 3687629 h 3687629"/>
              <a:gd name="connsiteX1" fmla="*/ 107333 w 4403644"/>
              <a:gd name="connsiteY1" fmla="*/ 3644299 h 3687629"/>
              <a:gd name="connsiteX2" fmla="*/ 619124 w 4403644"/>
              <a:gd name="connsiteY2" fmla="*/ 3337224 h 3687629"/>
              <a:gd name="connsiteX3" fmla="*/ 1151387 w 4403644"/>
              <a:gd name="connsiteY3" fmla="*/ 2245403 h 3687629"/>
              <a:gd name="connsiteX4" fmla="*/ 1540348 w 4403644"/>
              <a:gd name="connsiteY4" fmla="*/ 921571 h 3687629"/>
              <a:gd name="connsiteX5" fmla="*/ 1840599 w 4403644"/>
              <a:gd name="connsiteY5" fmla="*/ 164120 h 3687629"/>
              <a:gd name="connsiteX6" fmla="*/ 2072611 w 4403644"/>
              <a:gd name="connsiteY6" fmla="*/ 347 h 3687629"/>
              <a:gd name="connsiteX7" fmla="*/ 2270503 w 4403644"/>
              <a:gd name="connsiteY7" fmla="*/ 136824 h 3687629"/>
              <a:gd name="connsiteX8" fmla="*/ 2482044 w 4403644"/>
              <a:gd name="connsiteY8" fmla="*/ 607672 h 3687629"/>
              <a:gd name="connsiteX9" fmla="*/ 2789118 w 4403644"/>
              <a:gd name="connsiteY9" fmla="*/ 1603959 h 3687629"/>
              <a:gd name="connsiteX10" fmla="*/ 3096193 w 4403644"/>
              <a:gd name="connsiteY10" fmla="*/ 2545654 h 3687629"/>
              <a:gd name="connsiteX11" fmla="*/ 3396444 w 4403644"/>
              <a:gd name="connsiteY11" fmla="*/ 3166627 h 3687629"/>
              <a:gd name="connsiteX12" fmla="*/ 3703518 w 4403644"/>
              <a:gd name="connsiteY12" fmla="*/ 3487350 h 3687629"/>
              <a:gd name="connsiteX13" fmla="*/ 4371038 w 4403644"/>
              <a:gd name="connsiteY13" fmla="*/ 3148511 h 3687629"/>
              <a:gd name="connsiteX14" fmla="*/ 4382882 w 4403644"/>
              <a:gd name="connsiteY14" fmla="*/ 3686926 h 3687629"/>
              <a:gd name="connsiteX0" fmla="*/ 0 w 4403644"/>
              <a:gd name="connsiteY0" fmla="*/ 3687629 h 3687629"/>
              <a:gd name="connsiteX1" fmla="*/ 107333 w 4403644"/>
              <a:gd name="connsiteY1" fmla="*/ 3644299 h 3687629"/>
              <a:gd name="connsiteX2" fmla="*/ 619124 w 4403644"/>
              <a:gd name="connsiteY2" fmla="*/ 3337224 h 3687629"/>
              <a:gd name="connsiteX3" fmla="*/ 1151387 w 4403644"/>
              <a:gd name="connsiteY3" fmla="*/ 2245403 h 3687629"/>
              <a:gd name="connsiteX4" fmla="*/ 1540348 w 4403644"/>
              <a:gd name="connsiteY4" fmla="*/ 921571 h 3687629"/>
              <a:gd name="connsiteX5" fmla="*/ 1840599 w 4403644"/>
              <a:gd name="connsiteY5" fmla="*/ 164120 h 3687629"/>
              <a:gd name="connsiteX6" fmla="*/ 2072611 w 4403644"/>
              <a:gd name="connsiteY6" fmla="*/ 347 h 3687629"/>
              <a:gd name="connsiteX7" fmla="*/ 2270503 w 4403644"/>
              <a:gd name="connsiteY7" fmla="*/ 136824 h 3687629"/>
              <a:gd name="connsiteX8" fmla="*/ 2482044 w 4403644"/>
              <a:gd name="connsiteY8" fmla="*/ 607672 h 3687629"/>
              <a:gd name="connsiteX9" fmla="*/ 2789118 w 4403644"/>
              <a:gd name="connsiteY9" fmla="*/ 1603959 h 3687629"/>
              <a:gd name="connsiteX10" fmla="*/ 3096193 w 4403644"/>
              <a:gd name="connsiteY10" fmla="*/ 2545654 h 3687629"/>
              <a:gd name="connsiteX11" fmla="*/ 3396444 w 4403644"/>
              <a:gd name="connsiteY11" fmla="*/ 3166627 h 3687629"/>
              <a:gd name="connsiteX12" fmla="*/ 3703518 w 4403644"/>
              <a:gd name="connsiteY12" fmla="*/ 3487350 h 3687629"/>
              <a:gd name="connsiteX13" fmla="*/ 4371038 w 4403644"/>
              <a:gd name="connsiteY13" fmla="*/ 3148511 h 3687629"/>
              <a:gd name="connsiteX14" fmla="*/ 4382882 w 4403644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371038 w 4382882"/>
              <a:gd name="connsiteY13" fmla="*/ 3148511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371038 w 4382882"/>
              <a:gd name="connsiteY13" fmla="*/ 3148511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3703518 w 4382882"/>
              <a:gd name="connsiteY12" fmla="*/ 3487350 h 3687629"/>
              <a:gd name="connsiteX13" fmla="*/ 4371038 w 4382882"/>
              <a:gd name="connsiteY13" fmla="*/ 3148511 h 3687629"/>
              <a:gd name="connsiteX14" fmla="*/ 4382882 w 4382882"/>
              <a:gd name="connsiteY14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96444 w 4382882"/>
              <a:gd name="connsiteY11" fmla="*/ 3166627 h 3687629"/>
              <a:gd name="connsiteX12" fmla="*/ 4371038 w 4382882"/>
              <a:gd name="connsiteY12" fmla="*/ 3148511 h 3687629"/>
              <a:gd name="connsiteX13" fmla="*/ 4382882 w 4382882"/>
              <a:gd name="connsiteY13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2789118 w 4382882"/>
              <a:gd name="connsiteY9" fmla="*/ 1603959 h 3687629"/>
              <a:gd name="connsiteX10" fmla="*/ 3096193 w 4382882"/>
              <a:gd name="connsiteY10" fmla="*/ 2545654 h 3687629"/>
              <a:gd name="connsiteX11" fmla="*/ 3370061 w 4382882"/>
              <a:gd name="connsiteY11" fmla="*/ 2893398 h 3687629"/>
              <a:gd name="connsiteX12" fmla="*/ 4371038 w 4382882"/>
              <a:gd name="connsiteY12" fmla="*/ 3148511 h 3687629"/>
              <a:gd name="connsiteX13" fmla="*/ 4382882 w 4382882"/>
              <a:gd name="connsiteY13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151387 w 4382882"/>
              <a:gd name="connsiteY3" fmla="*/ 2245403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1702166 w 4382882"/>
              <a:gd name="connsiteY9" fmla="*/ 1682891 h 3687629"/>
              <a:gd name="connsiteX10" fmla="*/ 3096193 w 4382882"/>
              <a:gd name="connsiteY10" fmla="*/ 2545654 h 3687629"/>
              <a:gd name="connsiteX11" fmla="*/ 3370061 w 4382882"/>
              <a:gd name="connsiteY11" fmla="*/ 2893398 h 3687629"/>
              <a:gd name="connsiteX12" fmla="*/ 4371038 w 4382882"/>
              <a:gd name="connsiteY12" fmla="*/ 3148511 h 3687629"/>
              <a:gd name="connsiteX13" fmla="*/ 4382882 w 4382882"/>
              <a:gd name="connsiteY13" fmla="*/ 3686926 h 3687629"/>
              <a:gd name="connsiteX0" fmla="*/ 0 w 4382882"/>
              <a:gd name="connsiteY0" fmla="*/ 3687629 h 3687629"/>
              <a:gd name="connsiteX1" fmla="*/ 107333 w 4382882"/>
              <a:gd name="connsiteY1" fmla="*/ 3644299 h 3687629"/>
              <a:gd name="connsiteX2" fmla="*/ 619124 w 4382882"/>
              <a:gd name="connsiteY2" fmla="*/ 3337224 h 3687629"/>
              <a:gd name="connsiteX3" fmla="*/ 159411 w 4382882"/>
              <a:gd name="connsiteY3" fmla="*/ 1887169 h 3687629"/>
              <a:gd name="connsiteX4" fmla="*/ 1540348 w 4382882"/>
              <a:gd name="connsiteY4" fmla="*/ 921571 h 3687629"/>
              <a:gd name="connsiteX5" fmla="*/ 1840599 w 4382882"/>
              <a:gd name="connsiteY5" fmla="*/ 164120 h 3687629"/>
              <a:gd name="connsiteX6" fmla="*/ 2072611 w 4382882"/>
              <a:gd name="connsiteY6" fmla="*/ 347 h 3687629"/>
              <a:gd name="connsiteX7" fmla="*/ 2270503 w 4382882"/>
              <a:gd name="connsiteY7" fmla="*/ 136824 h 3687629"/>
              <a:gd name="connsiteX8" fmla="*/ 2482044 w 4382882"/>
              <a:gd name="connsiteY8" fmla="*/ 607672 h 3687629"/>
              <a:gd name="connsiteX9" fmla="*/ 1702166 w 4382882"/>
              <a:gd name="connsiteY9" fmla="*/ 1682891 h 3687629"/>
              <a:gd name="connsiteX10" fmla="*/ 3096193 w 4382882"/>
              <a:gd name="connsiteY10" fmla="*/ 2545654 h 3687629"/>
              <a:gd name="connsiteX11" fmla="*/ 3370061 w 4382882"/>
              <a:gd name="connsiteY11" fmla="*/ 2893398 h 3687629"/>
              <a:gd name="connsiteX12" fmla="*/ 4371038 w 4382882"/>
              <a:gd name="connsiteY12" fmla="*/ 3148511 h 3687629"/>
              <a:gd name="connsiteX13" fmla="*/ 4382882 w 4382882"/>
              <a:gd name="connsiteY13" fmla="*/ 3686926 h 3687629"/>
              <a:gd name="connsiteX0" fmla="*/ 0 w 4382882"/>
              <a:gd name="connsiteY0" fmla="*/ 3687629 h 3695130"/>
              <a:gd name="connsiteX1" fmla="*/ 107333 w 4382882"/>
              <a:gd name="connsiteY1" fmla="*/ 3644299 h 3695130"/>
              <a:gd name="connsiteX2" fmla="*/ 133689 w 4382882"/>
              <a:gd name="connsiteY2" fmla="*/ 3112571 h 3695130"/>
              <a:gd name="connsiteX3" fmla="*/ 159411 w 4382882"/>
              <a:gd name="connsiteY3" fmla="*/ 1887169 h 3695130"/>
              <a:gd name="connsiteX4" fmla="*/ 1540348 w 4382882"/>
              <a:gd name="connsiteY4" fmla="*/ 921571 h 3695130"/>
              <a:gd name="connsiteX5" fmla="*/ 1840599 w 4382882"/>
              <a:gd name="connsiteY5" fmla="*/ 164120 h 3695130"/>
              <a:gd name="connsiteX6" fmla="*/ 2072611 w 4382882"/>
              <a:gd name="connsiteY6" fmla="*/ 347 h 3695130"/>
              <a:gd name="connsiteX7" fmla="*/ 2270503 w 4382882"/>
              <a:gd name="connsiteY7" fmla="*/ 136824 h 3695130"/>
              <a:gd name="connsiteX8" fmla="*/ 2482044 w 4382882"/>
              <a:gd name="connsiteY8" fmla="*/ 607672 h 3695130"/>
              <a:gd name="connsiteX9" fmla="*/ 1702166 w 4382882"/>
              <a:gd name="connsiteY9" fmla="*/ 1682891 h 3695130"/>
              <a:gd name="connsiteX10" fmla="*/ 3096193 w 4382882"/>
              <a:gd name="connsiteY10" fmla="*/ 2545654 h 3695130"/>
              <a:gd name="connsiteX11" fmla="*/ 3370061 w 4382882"/>
              <a:gd name="connsiteY11" fmla="*/ 2893398 h 3695130"/>
              <a:gd name="connsiteX12" fmla="*/ 4371038 w 4382882"/>
              <a:gd name="connsiteY12" fmla="*/ 3148511 h 3695130"/>
              <a:gd name="connsiteX13" fmla="*/ 4382882 w 4382882"/>
              <a:gd name="connsiteY13" fmla="*/ 3686926 h 3695130"/>
              <a:gd name="connsiteX0" fmla="*/ 0 w 4382882"/>
              <a:gd name="connsiteY0" fmla="*/ 3687629 h 3695130"/>
              <a:gd name="connsiteX1" fmla="*/ 107333 w 4382882"/>
              <a:gd name="connsiteY1" fmla="*/ 3644299 h 3695130"/>
              <a:gd name="connsiteX2" fmla="*/ 133689 w 4382882"/>
              <a:gd name="connsiteY2" fmla="*/ 3112571 h 3695130"/>
              <a:gd name="connsiteX3" fmla="*/ 159411 w 4382882"/>
              <a:gd name="connsiteY3" fmla="*/ 1887169 h 3695130"/>
              <a:gd name="connsiteX4" fmla="*/ 495608 w 4382882"/>
              <a:gd name="connsiteY4" fmla="*/ 168673 h 3695130"/>
              <a:gd name="connsiteX5" fmla="*/ 1840599 w 4382882"/>
              <a:gd name="connsiteY5" fmla="*/ 164120 h 3695130"/>
              <a:gd name="connsiteX6" fmla="*/ 2072611 w 4382882"/>
              <a:gd name="connsiteY6" fmla="*/ 347 h 3695130"/>
              <a:gd name="connsiteX7" fmla="*/ 2270503 w 4382882"/>
              <a:gd name="connsiteY7" fmla="*/ 136824 h 3695130"/>
              <a:gd name="connsiteX8" fmla="*/ 2482044 w 4382882"/>
              <a:gd name="connsiteY8" fmla="*/ 607672 h 3695130"/>
              <a:gd name="connsiteX9" fmla="*/ 1702166 w 4382882"/>
              <a:gd name="connsiteY9" fmla="*/ 1682891 h 3695130"/>
              <a:gd name="connsiteX10" fmla="*/ 3096193 w 4382882"/>
              <a:gd name="connsiteY10" fmla="*/ 2545654 h 3695130"/>
              <a:gd name="connsiteX11" fmla="*/ 3370061 w 4382882"/>
              <a:gd name="connsiteY11" fmla="*/ 2893398 h 3695130"/>
              <a:gd name="connsiteX12" fmla="*/ 4371038 w 4382882"/>
              <a:gd name="connsiteY12" fmla="*/ 3148511 h 3695130"/>
              <a:gd name="connsiteX13" fmla="*/ 4382882 w 4382882"/>
              <a:gd name="connsiteY13" fmla="*/ 3686926 h 3695130"/>
              <a:gd name="connsiteX0" fmla="*/ 0 w 4382882"/>
              <a:gd name="connsiteY0" fmla="*/ 3646590 h 3654091"/>
              <a:gd name="connsiteX1" fmla="*/ 107333 w 4382882"/>
              <a:gd name="connsiteY1" fmla="*/ 3603260 h 3654091"/>
              <a:gd name="connsiteX2" fmla="*/ 133689 w 4382882"/>
              <a:gd name="connsiteY2" fmla="*/ 3071532 h 3654091"/>
              <a:gd name="connsiteX3" fmla="*/ 159411 w 4382882"/>
              <a:gd name="connsiteY3" fmla="*/ 1846130 h 3654091"/>
              <a:gd name="connsiteX4" fmla="*/ 495608 w 4382882"/>
              <a:gd name="connsiteY4" fmla="*/ 127634 h 3654091"/>
              <a:gd name="connsiteX5" fmla="*/ 1840599 w 4382882"/>
              <a:gd name="connsiteY5" fmla="*/ 123081 h 3654091"/>
              <a:gd name="connsiteX6" fmla="*/ 2270503 w 4382882"/>
              <a:gd name="connsiteY6" fmla="*/ 95785 h 3654091"/>
              <a:gd name="connsiteX7" fmla="*/ 2482044 w 4382882"/>
              <a:gd name="connsiteY7" fmla="*/ 566633 h 3654091"/>
              <a:gd name="connsiteX8" fmla="*/ 1702166 w 4382882"/>
              <a:gd name="connsiteY8" fmla="*/ 1641852 h 3654091"/>
              <a:gd name="connsiteX9" fmla="*/ 3096193 w 4382882"/>
              <a:gd name="connsiteY9" fmla="*/ 2504615 h 3654091"/>
              <a:gd name="connsiteX10" fmla="*/ 3370061 w 4382882"/>
              <a:gd name="connsiteY10" fmla="*/ 2852359 h 3654091"/>
              <a:gd name="connsiteX11" fmla="*/ 4371038 w 4382882"/>
              <a:gd name="connsiteY11" fmla="*/ 3107472 h 3654091"/>
              <a:gd name="connsiteX12" fmla="*/ 4382882 w 4382882"/>
              <a:gd name="connsiteY12" fmla="*/ 3645887 h 3654091"/>
              <a:gd name="connsiteX0" fmla="*/ 0 w 4382882"/>
              <a:gd name="connsiteY0" fmla="*/ 3553985 h 3561486"/>
              <a:gd name="connsiteX1" fmla="*/ 107333 w 4382882"/>
              <a:gd name="connsiteY1" fmla="*/ 3510655 h 3561486"/>
              <a:gd name="connsiteX2" fmla="*/ 133689 w 4382882"/>
              <a:gd name="connsiteY2" fmla="*/ 2978927 h 3561486"/>
              <a:gd name="connsiteX3" fmla="*/ 159411 w 4382882"/>
              <a:gd name="connsiteY3" fmla="*/ 1753525 h 3561486"/>
              <a:gd name="connsiteX4" fmla="*/ 495608 w 4382882"/>
              <a:gd name="connsiteY4" fmla="*/ 35029 h 3561486"/>
              <a:gd name="connsiteX5" fmla="*/ 1059682 w 4382882"/>
              <a:gd name="connsiteY5" fmla="*/ 552647 h 3561486"/>
              <a:gd name="connsiteX6" fmla="*/ 2270503 w 4382882"/>
              <a:gd name="connsiteY6" fmla="*/ 3180 h 3561486"/>
              <a:gd name="connsiteX7" fmla="*/ 2482044 w 4382882"/>
              <a:gd name="connsiteY7" fmla="*/ 474028 h 3561486"/>
              <a:gd name="connsiteX8" fmla="*/ 1702166 w 4382882"/>
              <a:gd name="connsiteY8" fmla="*/ 1549247 h 3561486"/>
              <a:gd name="connsiteX9" fmla="*/ 3096193 w 4382882"/>
              <a:gd name="connsiteY9" fmla="*/ 2412010 h 3561486"/>
              <a:gd name="connsiteX10" fmla="*/ 3370061 w 4382882"/>
              <a:gd name="connsiteY10" fmla="*/ 2759754 h 3561486"/>
              <a:gd name="connsiteX11" fmla="*/ 4371038 w 4382882"/>
              <a:gd name="connsiteY11" fmla="*/ 3014867 h 3561486"/>
              <a:gd name="connsiteX12" fmla="*/ 4382882 w 4382882"/>
              <a:gd name="connsiteY12" fmla="*/ 3553282 h 3561486"/>
              <a:gd name="connsiteX0" fmla="*/ 0 w 4382882"/>
              <a:gd name="connsiteY0" fmla="*/ 3557318 h 3564819"/>
              <a:gd name="connsiteX1" fmla="*/ 107333 w 4382882"/>
              <a:gd name="connsiteY1" fmla="*/ 3513988 h 3564819"/>
              <a:gd name="connsiteX2" fmla="*/ 133689 w 4382882"/>
              <a:gd name="connsiteY2" fmla="*/ 2982260 h 3564819"/>
              <a:gd name="connsiteX3" fmla="*/ 159411 w 4382882"/>
              <a:gd name="connsiteY3" fmla="*/ 1756858 h 3564819"/>
              <a:gd name="connsiteX4" fmla="*/ 495608 w 4382882"/>
              <a:gd name="connsiteY4" fmla="*/ 38362 h 3564819"/>
              <a:gd name="connsiteX5" fmla="*/ 1059682 w 4382882"/>
              <a:gd name="connsiteY5" fmla="*/ 555980 h 3564819"/>
              <a:gd name="connsiteX6" fmla="*/ 2482044 w 4382882"/>
              <a:gd name="connsiteY6" fmla="*/ 477361 h 3564819"/>
              <a:gd name="connsiteX7" fmla="*/ 1702166 w 4382882"/>
              <a:gd name="connsiteY7" fmla="*/ 1552580 h 3564819"/>
              <a:gd name="connsiteX8" fmla="*/ 3096193 w 4382882"/>
              <a:gd name="connsiteY8" fmla="*/ 2415343 h 3564819"/>
              <a:gd name="connsiteX9" fmla="*/ 3370061 w 4382882"/>
              <a:gd name="connsiteY9" fmla="*/ 2763087 h 3564819"/>
              <a:gd name="connsiteX10" fmla="*/ 4371038 w 4382882"/>
              <a:gd name="connsiteY10" fmla="*/ 3018200 h 3564819"/>
              <a:gd name="connsiteX11" fmla="*/ 4382882 w 4382882"/>
              <a:gd name="connsiteY11" fmla="*/ 3556615 h 3564819"/>
              <a:gd name="connsiteX0" fmla="*/ 0 w 4382882"/>
              <a:gd name="connsiteY0" fmla="*/ 3567645 h 3575146"/>
              <a:gd name="connsiteX1" fmla="*/ 107333 w 4382882"/>
              <a:gd name="connsiteY1" fmla="*/ 3524315 h 3575146"/>
              <a:gd name="connsiteX2" fmla="*/ 133689 w 4382882"/>
              <a:gd name="connsiteY2" fmla="*/ 2992587 h 3575146"/>
              <a:gd name="connsiteX3" fmla="*/ 159411 w 4382882"/>
              <a:gd name="connsiteY3" fmla="*/ 1767185 h 3575146"/>
              <a:gd name="connsiteX4" fmla="*/ 495608 w 4382882"/>
              <a:gd name="connsiteY4" fmla="*/ 48689 h 3575146"/>
              <a:gd name="connsiteX5" fmla="*/ 1059682 w 4382882"/>
              <a:gd name="connsiteY5" fmla="*/ 566307 h 3575146"/>
              <a:gd name="connsiteX6" fmla="*/ 1702166 w 4382882"/>
              <a:gd name="connsiteY6" fmla="*/ 1562907 h 3575146"/>
              <a:gd name="connsiteX7" fmla="*/ 3096193 w 4382882"/>
              <a:gd name="connsiteY7" fmla="*/ 2425670 h 3575146"/>
              <a:gd name="connsiteX8" fmla="*/ 3370061 w 4382882"/>
              <a:gd name="connsiteY8" fmla="*/ 2773414 h 3575146"/>
              <a:gd name="connsiteX9" fmla="*/ 4371038 w 4382882"/>
              <a:gd name="connsiteY9" fmla="*/ 3028527 h 3575146"/>
              <a:gd name="connsiteX10" fmla="*/ 4382882 w 4382882"/>
              <a:gd name="connsiteY10" fmla="*/ 3566942 h 3575146"/>
              <a:gd name="connsiteX0" fmla="*/ 0 w 4382882"/>
              <a:gd name="connsiteY0" fmla="*/ 3571574 h 3579075"/>
              <a:gd name="connsiteX1" fmla="*/ 107333 w 4382882"/>
              <a:gd name="connsiteY1" fmla="*/ 3528244 h 3579075"/>
              <a:gd name="connsiteX2" fmla="*/ 133689 w 4382882"/>
              <a:gd name="connsiteY2" fmla="*/ 2996516 h 3579075"/>
              <a:gd name="connsiteX3" fmla="*/ 175241 w 4382882"/>
              <a:gd name="connsiteY3" fmla="*/ 1837904 h 3579075"/>
              <a:gd name="connsiteX4" fmla="*/ 495608 w 4382882"/>
              <a:gd name="connsiteY4" fmla="*/ 52618 h 3579075"/>
              <a:gd name="connsiteX5" fmla="*/ 1059682 w 4382882"/>
              <a:gd name="connsiteY5" fmla="*/ 570236 h 3579075"/>
              <a:gd name="connsiteX6" fmla="*/ 1702166 w 4382882"/>
              <a:gd name="connsiteY6" fmla="*/ 1566836 h 3579075"/>
              <a:gd name="connsiteX7" fmla="*/ 3096193 w 4382882"/>
              <a:gd name="connsiteY7" fmla="*/ 2429599 h 3579075"/>
              <a:gd name="connsiteX8" fmla="*/ 3370061 w 4382882"/>
              <a:gd name="connsiteY8" fmla="*/ 2777343 h 3579075"/>
              <a:gd name="connsiteX9" fmla="*/ 4371038 w 4382882"/>
              <a:gd name="connsiteY9" fmla="*/ 3032456 h 3579075"/>
              <a:gd name="connsiteX10" fmla="*/ 4382882 w 4382882"/>
              <a:gd name="connsiteY10" fmla="*/ 3570871 h 3579075"/>
              <a:gd name="connsiteX0" fmla="*/ 0 w 4382882"/>
              <a:gd name="connsiteY0" fmla="*/ 3571575 h 3571575"/>
              <a:gd name="connsiteX1" fmla="*/ 133689 w 4382882"/>
              <a:gd name="connsiteY1" fmla="*/ 2996517 h 3571575"/>
              <a:gd name="connsiteX2" fmla="*/ 175241 w 4382882"/>
              <a:gd name="connsiteY2" fmla="*/ 1837905 h 3571575"/>
              <a:gd name="connsiteX3" fmla="*/ 495608 w 4382882"/>
              <a:gd name="connsiteY3" fmla="*/ 52619 h 3571575"/>
              <a:gd name="connsiteX4" fmla="*/ 1059682 w 4382882"/>
              <a:gd name="connsiteY4" fmla="*/ 570237 h 3571575"/>
              <a:gd name="connsiteX5" fmla="*/ 1702166 w 4382882"/>
              <a:gd name="connsiteY5" fmla="*/ 1566837 h 3571575"/>
              <a:gd name="connsiteX6" fmla="*/ 3096193 w 4382882"/>
              <a:gd name="connsiteY6" fmla="*/ 2429600 h 3571575"/>
              <a:gd name="connsiteX7" fmla="*/ 3370061 w 4382882"/>
              <a:gd name="connsiteY7" fmla="*/ 2777344 h 3571575"/>
              <a:gd name="connsiteX8" fmla="*/ 4371038 w 4382882"/>
              <a:gd name="connsiteY8" fmla="*/ 3032457 h 3571575"/>
              <a:gd name="connsiteX9" fmla="*/ 4382882 w 4382882"/>
              <a:gd name="connsiteY9" fmla="*/ 3570872 h 3571575"/>
              <a:gd name="connsiteX0" fmla="*/ 0 w 4382882"/>
              <a:gd name="connsiteY0" fmla="*/ 3571575 h 3571575"/>
              <a:gd name="connsiteX1" fmla="*/ 175241 w 4382882"/>
              <a:gd name="connsiteY1" fmla="*/ 1837905 h 3571575"/>
              <a:gd name="connsiteX2" fmla="*/ 495608 w 4382882"/>
              <a:gd name="connsiteY2" fmla="*/ 52619 h 3571575"/>
              <a:gd name="connsiteX3" fmla="*/ 1059682 w 4382882"/>
              <a:gd name="connsiteY3" fmla="*/ 570237 h 3571575"/>
              <a:gd name="connsiteX4" fmla="*/ 1702166 w 4382882"/>
              <a:gd name="connsiteY4" fmla="*/ 1566837 h 3571575"/>
              <a:gd name="connsiteX5" fmla="*/ 3096193 w 4382882"/>
              <a:gd name="connsiteY5" fmla="*/ 2429600 h 3571575"/>
              <a:gd name="connsiteX6" fmla="*/ 3370061 w 4382882"/>
              <a:gd name="connsiteY6" fmla="*/ 2777344 h 3571575"/>
              <a:gd name="connsiteX7" fmla="*/ 4371038 w 4382882"/>
              <a:gd name="connsiteY7" fmla="*/ 3032457 h 3571575"/>
              <a:gd name="connsiteX8" fmla="*/ 4382882 w 4382882"/>
              <a:gd name="connsiteY8" fmla="*/ 3570872 h 3571575"/>
              <a:gd name="connsiteX0" fmla="*/ 0 w 4382882"/>
              <a:gd name="connsiteY0" fmla="*/ 3569068 h 3569068"/>
              <a:gd name="connsiteX1" fmla="*/ 175241 w 4382882"/>
              <a:gd name="connsiteY1" fmla="*/ 1792896 h 3569068"/>
              <a:gd name="connsiteX2" fmla="*/ 495608 w 4382882"/>
              <a:gd name="connsiteY2" fmla="*/ 50112 h 3569068"/>
              <a:gd name="connsiteX3" fmla="*/ 1059682 w 4382882"/>
              <a:gd name="connsiteY3" fmla="*/ 567730 h 3569068"/>
              <a:gd name="connsiteX4" fmla="*/ 1702166 w 4382882"/>
              <a:gd name="connsiteY4" fmla="*/ 1564330 h 3569068"/>
              <a:gd name="connsiteX5" fmla="*/ 3096193 w 4382882"/>
              <a:gd name="connsiteY5" fmla="*/ 2427093 h 3569068"/>
              <a:gd name="connsiteX6" fmla="*/ 3370061 w 4382882"/>
              <a:gd name="connsiteY6" fmla="*/ 2774837 h 3569068"/>
              <a:gd name="connsiteX7" fmla="*/ 4371038 w 4382882"/>
              <a:gd name="connsiteY7" fmla="*/ 3029950 h 3569068"/>
              <a:gd name="connsiteX8" fmla="*/ 4382882 w 4382882"/>
              <a:gd name="connsiteY8" fmla="*/ 3568365 h 3569068"/>
              <a:gd name="connsiteX0" fmla="*/ 0 w 4382882"/>
              <a:gd name="connsiteY0" fmla="*/ 3535140 h 3535140"/>
              <a:gd name="connsiteX1" fmla="*/ 175241 w 4382882"/>
              <a:gd name="connsiteY1" fmla="*/ 1758968 h 3535140"/>
              <a:gd name="connsiteX2" fmla="*/ 485056 w 4382882"/>
              <a:gd name="connsiteY2" fmla="*/ 52615 h 3535140"/>
              <a:gd name="connsiteX3" fmla="*/ 1059682 w 4382882"/>
              <a:gd name="connsiteY3" fmla="*/ 533802 h 3535140"/>
              <a:gd name="connsiteX4" fmla="*/ 1702166 w 4382882"/>
              <a:gd name="connsiteY4" fmla="*/ 1530402 h 3535140"/>
              <a:gd name="connsiteX5" fmla="*/ 3096193 w 4382882"/>
              <a:gd name="connsiteY5" fmla="*/ 2393165 h 3535140"/>
              <a:gd name="connsiteX6" fmla="*/ 3370061 w 4382882"/>
              <a:gd name="connsiteY6" fmla="*/ 2740909 h 3535140"/>
              <a:gd name="connsiteX7" fmla="*/ 4371038 w 4382882"/>
              <a:gd name="connsiteY7" fmla="*/ 2996022 h 3535140"/>
              <a:gd name="connsiteX8" fmla="*/ 4382882 w 4382882"/>
              <a:gd name="connsiteY8" fmla="*/ 3534437 h 3535140"/>
              <a:gd name="connsiteX0" fmla="*/ 0 w 4382882"/>
              <a:gd name="connsiteY0" fmla="*/ 3557852 h 3557852"/>
              <a:gd name="connsiteX1" fmla="*/ 175241 w 4382882"/>
              <a:gd name="connsiteY1" fmla="*/ 1781680 h 3557852"/>
              <a:gd name="connsiteX2" fmla="*/ 485056 w 4382882"/>
              <a:gd name="connsiteY2" fmla="*/ 75327 h 3557852"/>
              <a:gd name="connsiteX3" fmla="*/ 1059682 w 4382882"/>
              <a:gd name="connsiteY3" fmla="*/ 556514 h 3557852"/>
              <a:gd name="connsiteX4" fmla="*/ 1702166 w 4382882"/>
              <a:gd name="connsiteY4" fmla="*/ 1553114 h 3557852"/>
              <a:gd name="connsiteX5" fmla="*/ 3096193 w 4382882"/>
              <a:gd name="connsiteY5" fmla="*/ 2415877 h 3557852"/>
              <a:gd name="connsiteX6" fmla="*/ 3370061 w 4382882"/>
              <a:gd name="connsiteY6" fmla="*/ 2763621 h 3557852"/>
              <a:gd name="connsiteX7" fmla="*/ 4371038 w 4382882"/>
              <a:gd name="connsiteY7" fmla="*/ 3018734 h 3557852"/>
              <a:gd name="connsiteX8" fmla="*/ 4382882 w 4382882"/>
              <a:gd name="connsiteY8" fmla="*/ 3557149 h 3557852"/>
              <a:gd name="connsiteX0" fmla="*/ 0 w 4382882"/>
              <a:gd name="connsiteY0" fmla="*/ 3557852 h 3557852"/>
              <a:gd name="connsiteX1" fmla="*/ 175241 w 4382882"/>
              <a:gd name="connsiteY1" fmla="*/ 1781680 h 3557852"/>
              <a:gd name="connsiteX2" fmla="*/ 485056 w 4382882"/>
              <a:gd name="connsiteY2" fmla="*/ 75327 h 3557852"/>
              <a:gd name="connsiteX3" fmla="*/ 1059682 w 4382882"/>
              <a:gd name="connsiteY3" fmla="*/ 556514 h 3557852"/>
              <a:gd name="connsiteX4" fmla="*/ 1702166 w 4382882"/>
              <a:gd name="connsiteY4" fmla="*/ 1553114 h 3557852"/>
              <a:gd name="connsiteX5" fmla="*/ 3370061 w 4382882"/>
              <a:gd name="connsiteY5" fmla="*/ 2763621 h 3557852"/>
              <a:gd name="connsiteX6" fmla="*/ 4371038 w 4382882"/>
              <a:gd name="connsiteY6" fmla="*/ 3018734 h 3557852"/>
              <a:gd name="connsiteX7" fmla="*/ 4382882 w 4382882"/>
              <a:gd name="connsiteY7" fmla="*/ 3557149 h 3557852"/>
              <a:gd name="connsiteX0" fmla="*/ 0 w 4382882"/>
              <a:gd name="connsiteY0" fmla="*/ 3561068 h 3561068"/>
              <a:gd name="connsiteX1" fmla="*/ 175241 w 4382882"/>
              <a:gd name="connsiteY1" fmla="*/ 1784896 h 3561068"/>
              <a:gd name="connsiteX2" fmla="*/ 485056 w 4382882"/>
              <a:gd name="connsiteY2" fmla="*/ 78543 h 3561068"/>
              <a:gd name="connsiteX3" fmla="*/ 1059682 w 4382882"/>
              <a:gd name="connsiteY3" fmla="*/ 559730 h 3561068"/>
              <a:gd name="connsiteX4" fmla="*/ 1944883 w 4382882"/>
              <a:gd name="connsiteY4" fmla="*/ 1750626 h 3561068"/>
              <a:gd name="connsiteX5" fmla="*/ 3370061 w 4382882"/>
              <a:gd name="connsiteY5" fmla="*/ 2766837 h 3561068"/>
              <a:gd name="connsiteX6" fmla="*/ 4371038 w 4382882"/>
              <a:gd name="connsiteY6" fmla="*/ 3021950 h 3561068"/>
              <a:gd name="connsiteX7" fmla="*/ 4382882 w 4382882"/>
              <a:gd name="connsiteY7" fmla="*/ 3560365 h 3561068"/>
              <a:gd name="connsiteX0" fmla="*/ 0 w 4382882"/>
              <a:gd name="connsiteY0" fmla="*/ 3561068 h 3561068"/>
              <a:gd name="connsiteX1" fmla="*/ 175241 w 4382882"/>
              <a:gd name="connsiteY1" fmla="*/ 1784896 h 3561068"/>
              <a:gd name="connsiteX2" fmla="*/ 485056 w 4382882"/>
              <a:gd name="connsiteY2" fmla="*/ 78543 h 3561068"/>
              <a:gd name="connsiteX3" fmla="*/ 1059682 w 4382882"/>
              <a:gd name="connsiteY3" fmla="*/ 559730 h 3561068"/>
              <a:gd name="connsiteX4" fmla="*/ 1944883 w 4382882"/>
              <a:gd name="connsiteY4" fmla="*/ 1750626 h 3561068"/>
              <a:gd name="connsiteX5" fmla="*/ 3370061 w 4382882"/>
              <a:gd name="connsiteY5" fmla="*/ 2766837 h 3561068"/>
              <a:gd name="connsiteX6" fmla="*/ 4371038 w 4382882"/>
              <a:gd name="connsiteY6" fmla="*/ 3021950 h 3561068"/>
              <a:gd name="connsiteX7" fmla="*/ 4382882 w 4382882"/>
              <a:gd name="connsiteY7" fmla="*/ 3560365 h 3561068"/>
              <a:gd name="connsiteX0" fmla="*/ 0 w 4382882"/>
              <a:gd name="connsiteY0" fmla="*/ 3500037 h 3500037"/>
              <a:gd name="connsiteX1" fmla="*/ 175241 w 4382882"/>
              <a:gd name="connsiteY1" fmla="*/ 1723865 h 3500037"/>
              <a:gd name="connsiteX2" fmla="*/ 485056 w 4382882"/>
              <a:gd name="connsiteY2" fmla="*/ 17512 h 3500037"/>
              <a:gd name="connsiteX3" fmla="*/ 1402652 w 4382882"/>
              <a:gd name="connsiteY3" fmla="*/ 887291 h 3500037"/>
              <a:gd name="connsiteX4" fmla="*/ 1944883 w 4382882"/>
              <a:gd name="connsiteY4" fmla="*/ 1689595 h 3500037"/>
              <a:gd name="connsiteX5" fmla="*/ 3370061 w 4382882"/>
              <a:gd name="connsiteY5" fmla="*/ 2705806 h 3500037"/>
              <a:gd name="connsiteX6" fmla="*/ 4371038 w 4382882"/>
              <a:gd name="connsiteY6" fmla="*/ 2960919 h 3500037"/>
              <a:gd name="connsiteX7" fmla="*/ 4382882 w 4382882"/>
              <a:gd name="connsiteY7" fmla="*/ 3499334 h 3500037"/>
              <a:gd name="connsiteX0" fmla="*/ 0 w 4382882"/>
              <a:gd name="connsiteY0" fmla="*/ 3511064 h 3511064"/>
              <a:gd name="connsiteX1" fmla="*/ 175241 w 4382882"/>
              <a:gd name="connsiteY1" fmla="*/ 1734892 h 3511064"/>
              <a:gd name="connsiteX2" fmla="*/ 485056 w 4382882"/>
              <a:gd name="connsiteY2" fmla="*/ 28539 h 3511064"/>
              <a:gd name="connsiteX3" fmla="*/ 1402652 w 4382882"/>
              <a:gd name="connsiteY3" fmla="*/ 898318 h 3511064"/>
              <a:gd name="connsiteX4" fmla="*/ 1944883 w 4382882"/>
              <a:gd name="connsiteY4" fmla="*/ 1700622 h 3511064"/>
              <a:gd name="connsiteX5" fmla="*/ 3370061 w 4382882"/>
              <a:gd name="connsiteY5" fmla="*/ 2716833 h 3511064"/>
              <a:gd name="connsiteX6" fmla="*/ 4371038 w 4382882"/>
              <a:gd name="connsiteY6" fmla="*/ 2971946 h 3511064"/>
              <a:gd name="connsiteX7" fmla="*/ 4382882 w 4382882"/>
              <a:gd name="connsiteY7" fmla="*/ 3510361 h 3511064"/>
              <a:gd name="connsiteX0" fmla="*/ 0 w 4382882"/>
              <a:gd name="connsiteY0" fmla="*/ 3547803 h 3547803"/>
              <a:gd name="connsiteX1" fmla="*/ 175241 w 4382882"/>
              <a:gd name="connsiteY1" fmla="*/ 1771631 h 3547803"/>
              <a:gd name="connsiteX2" fmla="*/ 474503 w 4382882"/>
              <a:gd name="connsiteY2" fmla="*/ 16703 h 3547803"/>
              <a:gd name="connsiteX3" fmla="*/ 1402652 w 4382882"/>
              <a:gd name="connsiteY3" fmla="*/ 935057 h 3547803"/>
              <a:gd name="connsiteX4" fmla="*/ 1944883 w 4382882"/>
              <a:gd name="connsiteY4" fmla="*/ 1737361 h 3547803"/>
              <a:gd name="connsiteX5" fmla="*/ 3370061 w 4382882"/>
              <a:gd name="connsiteY5" fmla="*/ 2753572 h 3547803"/>
              <a:gd name="connsiteX6" fmla="*/ 4371038 w 4382882"/>
              <a:gd name="connsiteY6" fmla="*/ 3008685 h 3547803"/>
              <a:gd name="connsiteX7" fmla="*/ 4382882 w 4382882"/>
              <a:gd name="connsiteY7" fmla="*/ 3547100 h 3547803"/>
              <a:gd name="connsiteX0" fmla="*/ 0 w 4382882"/>
              <a:gd name="connsiteY0" fmla="*/ 3549791 h 3549791"/>
              <a:gd name="connsiteX1" fmla="*/ 175241 w 4382882"/>
              <a:gd name="connsiteY1" fmla="*/ 1773619 h 3549791"/>
              <a:gd name="connsiteX2" fmla="*/ 474503 w 4382882"/>
              <a:gd name="connsiteY2" fmla="*/ 18691 h 3549791"/>
              <a:gd name="connsiteX3" fmla="*/ 1402652 w 4382882"/>
              <a:gd name="connsiteY3" fmla="*/ 937045 h 3549791"/>
              <a:gd name="connsiteX4" fmla="*/ 1944883 w 4382882"/>
              <a:gd name="connsiteY4" fmla="*/ 1739349 h 3549791"/>
              <a:gd name="connsiteX5" fmla="*/ 3370061 w 4382882"/>
              <a:gd name="connsiteY5" fmla="*/ 2755560 h 3549791"/>
              <a:gd name="connsiteX6" fmla="*/ 4371038 w 4382882"/>
              <a:gd name="connsiteY6" fmla="*/ 3010673 h 3549791"/>
              <a:gd name="connsiteX7" fmla="*/ 4382882 w 4382882"/>
              <a:gd name="connsiteY7" fmla="*/ 3549088 h 3549791"/>
              <a:gd name="connsiteX0" fmla="*/ 0 w 4382882"/>
              <a:gd name="connsiteY0" fmla="*/ 3548107 h 3548107"/>
              <a:gd name="connsiteX1" fmla="*/ 175241 w 4382882"/>
              <a:gd name="connsiteY1" fmla="*/ 1771935 h 3548107"/>
              <a:gd name="connsiteX2" fmla="*/ 474503 w 4382882"/>
              <a:gd name="connsiteY2" fmla="*/ 17007 h 3548107"/>
              <a:gd name="connsiteX3" fmla="*/ 1402652 w 4382882"/>
              <a:gd name="connsiteY3" fmla="*/ 935361 h 3548107"/>
              <a:gd name="connsiteX4" fmla="*/ 2066242 w 4382882"/>
              <a:gd name="connsiteY4" fmla="*/ 1834813 h 3548107"/>
              <a:gd name="connsiteX5" fmla="*/ 3370061 w 4382882"/>
              <a:gd name="connsiteY5" fmla="*/ 2753876 h 3548107"/>
              <a:gd name="connsiteX6" fmla="*/ 4371038 w 4382882"/>
              <a:gd name="connsiteY6" fmla="*/ 3008989 h 3548107"/>
              <a:gd name="connsiteX7" fmla="*/ 4382882 w 4382882"/>
              <a:gd name="connsiteY7" fmla="*/ 3547404 h 3548107"/>
              <a:gd name="connsiteX0" fmla="*/ 0 w 4382882"/>
              <a:gd name="connsiteY0" fmla="*/ 3531171 h 3531171"/>
              <a:gd name="connsiteX1" fmla="*/ 175241 w 4382882"/>
              <a:gd name="connsiteY1" fmla="*/ 1754999 h 3531171"/>
              <a:gd name="connsiteX2" fmla="*/ 474503 w 4382882"/>
              <a:gd name="connsiteY2" fmla="*/ 71 h 3531171"/>
              <a:gd name="connsiteX3" fmla="*/ 2066242 w 4382882"/>
              <a:gd name="connsiteY3" fmla="*/ 1817877 h 3531171"/>
              <a:gd name="connsiteX4" fmla="*/ 3370061 w 4382882"/>
              <a:gd name="connsiteY4" fmla="*/ 2736940 h 3531171"/>
              <a:gd name="connsiteX5" fmla="*/ 4371038 w 4382882"/>
              <a:gd name="connsiteY5" fmla="*/ 2992053 h 3531171"/>
              <a:gd name="connsiteX6" fmla="*/ 4382882 w 4382882"/>
              <a:gd name="connsiteY6" fmla="*/ 3530468 h 3531171"/>
              <a:gd name="connsiteX0" fmla="*/ 0 w 4382882"/>
              <a:gd name="connsiteY0" fmla="*/ 3549383 h 3549383"/>
              <a:gd name="connsiteX1" fmla="*/ 175241 w 4382882"/>
              <a:gd name="connsiteY1" fmla="*/ 1773211 h 3549383"/>
              <a:gd name="connsiteX2" fmla="*/ 548373 w 4382882"/>
              <a:gd name="connsiteY2" fmla="*/ 68 h 3549383"/>
              <a:gd name="connsiteX3" fmla="*/ 2066242 w 4382882"/>
              <a:gd name="connsiteY3" fmla="*/ 1836089 h 3549383"/>
              <a:gd name="connsiteX4" fmla="*/ 3370061 w 4382882"/>
              <a:gd name="connsiteY4" fmla="*/ 2755152 h 3549383"/>
              <a:gd name="connsiteX5" fmla="*/ 4371038 w 4382882"/>
              <a:gd name="connsiteY5" fmla="*/ 3010265 h 3549383"/>
              <a:gd name="connsiteX6" fmla="*/ 4382882 w 4382882"/>
              <a:gd name="connsiteY6" fmla="*/ 3548680 h 3549383"/>
              <a:gd name="connsiteX0" fmla="*/ 0 w 4382882"/>
              <a:gd name="connsiteY0" fmla="*/ 3567598 h 3567598"/>
              <a:gd name="connsiteX1" fmla="*/ 175241 w 4382882"/>
              <a:gd name="connsiteY1" fmla="*/ 1791426 h 3567598"/>
              <a:gd name="connsiteX2" fmla="*/ 595861 w 4382882"/>
              <a:gd name="connsiteY2" fmla="*/ 67 h 3567598"/>
              <a:gd name="connsiteX3" fmla="*/ 2066242 w 4382882"/>
              <a:gd name="connsiteY3" fmla="*/ 1854304 h 3567598"/>
              <a:gd name="connsiteX4" fmla="*/ 3370061 w 4382882"/>
              <a:gd name="connsiteY4" fmla="*/ 2773367 h 3567598"/>
              <a:gd name="connsiteX5" fmla="*/ 4371038 w 4382882"/>
              <a:gd name="connsiteY5" fmla="*/ 3028480 h 3567598"/>
              <a:gd name="connsiteX6" fmla="*/ 4382882 w 4382882"/>
              <a:gd name="connsiteY6" fmla="*/ 3566895 h 3567598"/>
              <a:gd name="connsiteX0" fmla="*/ 0 w 4382882"/>
              <a:gd name="connsiteY0" fmla="*/ 3567545 h 3567545"/>
              <a:gd name="connsiteX1" fmla="*/ 175241 w 4382882"/>
              <a:gd name="connsiteY1" fmla="*/ 1791373 h 3567545"/>
              <a:gd name="connsiteX2" fmla="*/ 595861 w 4382882"/>
              <a:gd name="connsiteY2" fmla="*/ 14 h 3567545"/>
              <a:gd name="connsiteX3" fmla="*/ 2066242 w 4382882"/>
              <a:gd name="connsiteY3" fmla="*/ 1854251 h 3567545"/>
              <a:gd name="connsiteX4" fmla="*/ 3370061 w 4382882"/>
              <a:gd name="connsiteY4" fmla="*/ 2773314 h 3567545"/>
              <a:gd name="connsiteX5" fmla="*/ 4371038 w 4382882"/>
              <a:gd name="connsiteY5" fmla="*/ 3028427 h 3567545"/>
              <a:gd name="connsiteX6" fmla="*/ 4382882 w 4382882"/>
              <a:gd name="connsiteY6" fmla="*/ 3566842 h 3567545"/>
              <a:gd name="connsiteX0" fmla="*/ 0 w 4382882"/>
              <a:gd name="connsiteY0" fmla="*/ 3567678 h 3567678"/>
              <a:gd name="connsiteX1" fmla="*/ 175241 w 4382882"/>
              <a:gd name="connsiteY1" fmla="*/ 1791506 h 3567678"/>
              <a:gd name="connsiteX2" fmla="*/ 595861 w 4382882"/>
              <a:gd name="connsiteY2" fmla="*/ 147 h 3567678"/>
              <a:gd name="connsiteX3" fmla="*/ 2060965 w 4382882"/>
              <a:gd name="connsiteY3" fmla="*/ 1884742 h 3567678"/>
              <a:gd name="connsiteX4" fmla="*/ 3370061 w 4382882"/>
              <a:gd name="connsiteY4" fmla="*/ 2773447 h 3567678"/>
              <a:gd name="connsiteX5" fmla="*/ 4371038 w 4382882"/>
              <a:gd name="connsiteY5" fmla="*/ 3028560 h 3567678"/>
              <a:gd name="connsiteX6" fmla="*/ 4382882 w 4382882"/>
              <a:gd name="connsiteY6" fmla="*/ 3566975 h 3567678"/>
              <a:gd name="connsiteX0" fmla="*/ 0 w 4382882"/>
              <a:gd name="connsiteY0" fmla="*/ 3567678 h 3567678"/>
              <a:gd name="connsiteX1" fmla="*/ 175241 w 4382882"/>
              <a:gd name="connsiteY1" fmla="*/ 1791506 h 3567678"/>
              <a:gd name="connsiteX2" fmla="*/ 595861 w 4382882"/>
              <a:gd name="connsiteY2" fmla="*/ 147 h 3567678"/>
              <a:gd name="connsiteX3" fmla="*/ 2060965 w 4382882"/>
              <a:gd name="connsiteY3" fmla="*/ 1884742 h 3567678"/>
              <a:gd name="connsiteX4" fmla="*/ 3370061 w 4382882"/>
              <a:gd name="connsiteY4" fmla="*/ 2773447 h 3567678"/>
              <a:gd name="connsiteX5" fmla="*/ 4371038 w 4382882"/>
              <a:gd name="connsiteY5" fmla="*/ 3028560 h 3567678"/>
              <a:gd name="connsiteX6" fmla="*/ 4382882 w 4382882"/>
              <a:gd name="connsiteY6" fmla="*/ 3566975 h 3567678"/>
              <a:gd name="connsiteX0" fmla="*/ 0 w 4382882"/>
              <a:gd name="connsiteY0" fmla="*/ 3567678 h 3567678"/>
              <a:gd name="connsiteX1" fmla="*/ 175241 w 4382882"/>
              <a:gd name="connsiteY1" fmla="*/ 1791506 h 3567678"/>
              <a:gd name="connsiteX2" fmla="*/ 595861 w 4382882"/>
              <a:gd name="connsiteY2" fmla="*/ 147 h 3567678"/>
              <a:gd name="connsiteX3" fmla="*/ 2060965 w 4382882"/>
              <a:gd name="connsiteY3" fmla="*/ 1884742 h 3567678"/>
              <a:gd name="connsiteX4" fmla="*/ 3348956 w 4382882"/>
              <a:gd name="connsiteY4" fmla="*/ 2730944 h 3567678"/>
              <a:gd name="connsiteX5" fmla="*/ 4371038 w 4382882"/>
              <a:gd name="connsiteY5" fmla="*/ 3028560 h 3567678"/>
              <a:gd name="connsiteX6" fmla="*/ 4382882 w 4382882"/>
              <a:gd name="connsiteY6" fmla="*/ 3566975 h 3567678"/>
              <a:gd name="connsiteX0" fmla="*/ 0 w 4382882"/>
              <a:gd name="connsiteY0" fmla="*/ 3567678 h 3567678"/>
              <a:gd name="connsiteX1" fmla="*/ 175241 w 4382882"/>
              <a:gd name="connsiteY1" fmla="*/ 1791506 h 3567678"/>
              <a:gd name="connsiteX2" fmla="*/ 595861 w 4382882"/>
              <a:gd name="connsiteY2" fmla="*/ 147 h 3567678"/>
              <a:gd name="connsiteX3" fmla="*/ 2060965 w 4382882"/>
              <a:gd name="connsiteY3" fmla="*/ 1884742 h 3567678"/>
              <a:gd name="connsiteX4" fmla="*/ 3348956 w 4382882"/>
              <a:gd name="connsiteY4" fmla="*/ 2730944 h 3567678"/>
              <a:gd name="connsiteX5" fmla="*/ 4371038 w 4382882"/>
              <a:gd name="connsiteY5" fmla="*/ 3028560 h 3567678"/>
              <a:gd name="connsiteX6" fmla="*/ 4382882 w 4382882"/>
              <a:gd name="connsiteY6" fmla="*/ 3566975 h 3567678"/>
              <a:gd name="connsiteX0" fmla="*/ 0 w 4382882"/>
              <a:gd name="connsiteY0" fmla="*/ 3567679 h 3567679"/>
              <a:gd name="connsiteX1" fmla="*/ 175241 w 4382882"/>
              <a:gd name="connsiteY1" fmla="*/ 1791507 h 3567679"/>
              <a:gd name="connsiteX2" fmla="*/ 595861 w 4382882"/>
              <a:gd name="connsiteY2" fmla="*/ 148 h 3567679"/>
              <a:gd name="connsiteX3" fmla="*/ 2060965 w 4382882"/>
              <a:gd name="connsiteY3" fmla="*/ 1884743 h 3567679"/>
              <a:gd name="connsiteX4" fmla="*/ 3348956 w 4382882"/>
              <a:gd name="connsiteY4" fmla="*/ 2730945 h 3567679"/>
              <a:gd name="connsiteX5" fmla="*/ 4371038 w 4382882"/>
              <a:gd name="connsiteY5" fmla="*/ 3028561 h 3567679"/>
              <a:gd name="connsiteX6" fmla="*/ 4382882 w 4382882"/>
              <a:gd name="connsiteY6" fmla="*/ 3566976 h 3567679"/>
              <a:gd name="connsiteX0" fmla="*/ 0 w 4382882"/>
              <a:gd name="connsiteY0" fmla="*/ 3567683 h 3567683"/>
              <a:gd name="connsiteX1" fmla="*/ 175241 w 4382882"/>
              <a:gd name="connsiteY1" fmla="*/ 1791511 h 3567683"/>
              <a:gd name="connsiteX2" fmla="*/ 595861 w 4382882"/>
              <a:gd name="connsiteY2" fmla="*/ 152 h 3567683"/>
              <a:gd name="connsiteX3" fmla="*/ 2060965 w 4382882"/>
              <a:gd name="connsiteY3" fmla="*/ 1884747 h 3567683"/>
              <a:gd name="connsiteX4" fmla="*/ 3348956 w 4382882"/>
              <a:gd name="connsiteY4" fmla="*/ 2730949 h 3567683"/>
              <a:gd name="connsiteX5" fmla="*/ 4371038 w 4382882"/>
              <a:gd name="connsiteY5" fmla="*/ 3028565 h 3567683"/>
              <a:gd name="connsiteX6" fmla="*/ 4382882 w 4382882"/>
              <a:gd name="connsiteY6" fmla="*/ 3566980 h 3567683"/>
              <a:gd name="connsiteX0" fmla="*/ 0 w 4382882"/>
              <a:gd name="connsiteY0" fmla="*/ 3567683 h 3567683"/>
              <a:gd name="connsiteX1" fmla="*/ 175241 w 4382882"/>
              <a:gd name="connsiteY1" fmla="*/ 1791511 h 3567683"/>
              <a:gd name="connsiteX2" fmla="*/ 595861 w 4382882"/>
              <a:gd name="connsiteY2" fmla="*/ 152 h 3567683"/>
              <a:gd name="connsiteX3" fmla="*/ 2060965 w 4382882"/>
              <a:gd name="connsiteY3" fmla="*/ 1884747 h 3567683"/>
              <a:gd name="connsiteX4" fmla="*/ 3348956 w 4382882"/>
              <a:gd name="connsiteY4" fmla="*/ 2730949 h 3567683"/>
              <a:gd name="connsiteX5" fmla="*/ 4371038 w 4382882"/>
              <a:gd name="connsiteY5" fmla="*/ 3028565 h 3567683"/>
              <a:gd name="connsiteX6" fmla="*/ 4382882 w 4382882"/>
              <a:gd name="connsiteY6" fmla="*/ 3566980 h 356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882" h="3567683">
                <a:moveTo>
                  <a:pt x="0" y="3567683"/>
                </a:moveTo>
                <a:cubicBezTo>
                  <a:pt x="55592" y="3222972"/>
                  <a:pt x="118868" y="2419039"/>
                  <a:pt x="175241" y="1791511"/>
                </a:cubicBezTo>
                <a:cubicBezTo>
                  <a:pt x="231614" y="1163983"/>
                  <a:pt x="281574" y="-15387"/>
                  <a:pt x="595861" y="152"/>
                </a:cubicBezTo>
                <a:cubicBezTo>
                  <a:pt x="910148" y="15691"/>
                  <a:pt x="1602116" y="1429614"/>
                  <a:pt x="2060965" y="1884747"/>
                </a:cubicBezTo>
                <a:cubicBezTo>
                  <a:pt x="2519814" y="2339880"/>
                  <a:pt x="2963944" y="2540313"/>
                  <a:pt x="3348956" y="2730949"/>
                </a:cubicBezTo>
                <a:cubicBezTo>
                  <a:pt x="3733968" y="2921585"/>
                  <a:pt x="4011403" y="2966138"/>
                  <a:pt x="4371038" y="3028565"/>
                </a:cubicBezTo>
                <a:cubicBezTo>
                  <a:pt x="4384012" y="3201479"/>
                  <a:pt x="4382643" y="3400670"/>
                  <a:pt x="4382882" y="3566980"/>
                </a:cubicBezTo>
              </a:path>
            </a:pathLst>
          </a:custGeom>
          <a:gradFill>
            <a:gsLst>
              <a:gs pos="0">
                <a:srgbClr val="00FFFF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lin ang="0" scaled="1"/>
          </a:gra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52400" y="2006958"/>
            <a:ext cx="1257908" cy="2990694"/>
            <a:chOff x="266092" y="2006958"/>
            <a:chExt cx="1257908" cy="299069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7300" y="2382468"/>
              <a:ext cx="0" cy="2615184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66092" y="2006958"/>
                  <a:ext cx="12579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𝑆𝑇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92" y="2006958"/>
                  <a:ext cx="125790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2" name="Group 1031"/>
          <p:cNvGrpSpPr/>
          <p:nvPr/>
        </p:nvGrpSpPr>
        <p:grpSpPr>
          <a:xfrm>
            <a:off x="304871" y="4743175"/>
            <a:ext cx="4339453" cy="579157"/>
            <a:chOff x="304871" y="4743175"/>
            <a:chExt cx="4339453" cy="57915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71375" y="4925122"/>
              <a:ext cx="330113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23783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572321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507603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056143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991423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539963" y="4856935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85355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397667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02721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7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422293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8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04871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38957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62156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/>
                <p:cNvSpPr/>
                <p:nvPr/>
              </p:nvSpPr>
              <p:spPr>
                <a:xfrm>
                  <a:off x="3696308" y="4743175"/>
                  <a:ext cx="9480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𝑆𝑇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308" y="4743175"/>
                  <a:ext cx="94801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7642505" y="4382037"/>
            <a:ext cx="914400" cy="6096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4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4532021" y="1981845"/>
            <a:ext cx="905568" cy="2919282"/>
            <a:chOff x="153658" y="2006958"/>
            <a:chExt cx="905568" cy="2919282"/>
          </a:xfrm>
        </p:grpSpPr>
        <p:cxnSp>
          <p:nvCxnSpPr>
            <p:cNvPr id="179" name="Straight Arrow Connector 178"/>
            <p:cNvCxnSpPr/>
            <p:nvPr/>
          </p:nvCxnSpPr>
          <p:spPr>
            <a:xfrm flipV="1">
              <a:off x="587300" y="2382468"/>
              <a:ext cx="0" cy="2543772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153658" y="2006958"/>
                  <a:ext cx="9055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𝑆𝑇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58" y="2006958"/>
                  <a:ext cx="90556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4" name="Group 1033"/>
          <p:cNvGrpSpPr/>
          <p:nvPr/>
        </p:nvGrpSpPr>
        <p:grpSpPr>
          <a:xfrm>
            <a:off x="4670705" y="4692369"/>
            <a:ext cx="4008384" cy="592400"/>
            <a:chOff x="4670705" y="4692369"/>
            <a:chExt cx="4008384" cy="59240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6322086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693643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5414020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7236459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875446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6779271" y="4826360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6511073" y="491543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200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430034" y="491543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300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601850" y="491543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100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>
              <a:off x="4968973" y="4898581"/>
              <a:ext cx="317482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4670705" y="47943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5" name="Rectangle 1024"/>
                <p:cNvSpPr/>
                <p:nvPr/>
              </p:nvSpPr>
              <p:spPr>
                <a:xfrm>
                  <a:off x="8113421" y="4692369"/>
                  <a:ext cx="5656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𝑆𝑇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25" name="Rectangle 10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421" y="4692369"/>
                  <a:ext cx="56566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0" name="TextBox 189"/>
          <p:cNvSpPr txBox="1"/>
          <p:nvPr/>
        </p:nvSpPr>
        <p:spPr>
          <a:xfrm>
            <a:off x="3254535" y="3233498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FFFF"/>
                </a:solidFill>
              </a:rPr>
              <a:t>y</a:t>
            </a:r>
            <a:r>
              <a:rPr lang="en-US" sz="2400" i="1" baseline="-25000" dirty="0" err="1" smtClean="0">
                <a:solidFill>
                  <a:srgbClr val="00FFFF"/>
                </a:solidFill>
              </a:rPr>
              <a:t>ST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4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503338" y="235773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400" baseline="30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37706" y="323349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4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Oval 1030"/>
          <p:cNvSpPr/>
          <p:nvPr/>
        </p:nvSpPr>
        <p:spPr>
          <a:xfrm>
            <a:off x="1423194" y="3687098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936203" y="3213885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420273" y="4154833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420273" y="4622568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937233" y="3684570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936202" y="4155255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937232" y="4625941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937231" y="2743200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453963" y="3690471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451042" y="4158206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51042" y="4625941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347962" y="3690471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345041" y="4158206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345041" y="4625941"/>
            <a:ext cx="174659" cy="1746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236648" y="3213885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237678" y="3684570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236647" y="4155255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237677" y="4625941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6237676" y="2743200"/>
            <a:ext cx="174659" cy="17465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8588341" y="3690471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8585420" y="4158206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8585420" y="4625941"/>
            <a:ext cx="174659" cy="1746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4665026" y="3653883"/>
            <a:ext cx="631803" cy="929268"/>
          </a:xfrm>
          <a:custGeom>
            <a:avLst/>
            <a:gdLst>
              <a:gd name="connsiteX0" fmla="*/ 14769 w 631803"/>
              <a:gd name="connsiteY0" fmla="*/ 0 h 929268"/>
              <a:gd name="connsiteX1" fmla="*/ 33354 w 631803"/>
              <a:gd name="connsiteY1" fmla="*/ 141249 h 929268"/>
              <a:gd name="connsiteX2" fmla="*/ 308418 w 631803"/>
              <a:gd name="connsiteY2" fmla="*/ 234176 h 929268"/>
              <a:gd name="connsiteX3" fmla="*/ 304701 w 631803"/>
              <a:gd name="connsiteY3" fmla="*/ 483219 h 929268"/>
              <a:gd name="connsiteX4" fmla="*/ 542594 w 631803"/>
              <a:gd name="connsiteY4" fmla="*/ 594732 h 929268"/>
              <a:gd name="connsiteX5" fmla="*/ 505423 w 631803"/>
              <a:gd name="connsiteY5" fmla="*/ 810322 h 929268"/>
              <a:gd name="connsiteX6" fmla="*/ 631803 w 631803"/>
              <a:gd name="connsiteY6" fmla="*/ 929268 h 92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803" h="929268">
                <a:moveTo>
                  <a:pt x="14769" y="0"/>
                </a:moveTo>
                <a:cubicBezTo>
                  <a:pt x="-409" y="51110"/>
                  <a:pt x="-15587" y="102220"/>
                  <a:pt x="33354" y="141249"/>
                </a:cubicBezTo>
                <a:cubicBezTo>
                  <a:pt x="82295" y="180278"/>
                  <a:pt x="263194" y="177181"/>
                  <a:pt x="308418" y="234176"/>
                </a:cubicBezTo>
                <a:cubicBezTo>
                  <a:pt x="353643" y="291171"/>
                  <a:pt x="265672" y="423126"/>
                  <a:pt x="304701" y="483219"/>
                </a:cubicBezTo>
                <a:cubicBezTo>
                  <a:pt x="343730" y="543312"/>
                  <a:pt x="509140" y="540215"/>
                  <a:pt x="542594" y="594732"/>
                </a:cubicBezTo>
                <a:cubicBezTo>
                  <a:pt x="576048" y="649249"/>
                  <a:pt x="490555" y="754566"/>
                  <a:pt x="505423" y="810322"/>
                </a:cubicBezTo>
                <a:cubicBezTo>
                  <a:pt x="520291" y="866078"/>
                  <a:pt x="576047" y="897673"/>
                  <a:pt x="631803" y="929268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  <a:effectLst>
            <a:outerShdw blurRad="88900" dist="508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6503832" y="2743200"/>
            <a:ext cx="545331" cy="2021983"/>
          </a:xfrm>
          <a:custGeom>
            <a:avLst/>
            <a:gdLst>
              <a:gd name="connsiteX0" fmla="*/ 347730 w 465813"/>
              <a:gd name="connsiteY0" fmla="*/ 0 h 1983346"/>
              <a:gd name="connsiteX1" fmla="*/ 463639 w 465813"/>
              <a:gd name="connsiteY1" fmla="*/ 180304 h 1983346"/>
              <a:gd name="connsiteX2" fmla="*/ 257577 w 465813"/>
              <a:gd name="connsiteY2" fmla="*/ 553791 h 1983346"/>
              <a:gd name="connsiteX3" fmla="*/ 360608 w 465813"/>
              <a:gd name="connsiteY3" fmla="*/ 1004552 h 1983346"/>
              <a:gd name="connsiteX4" fmla="*/ 128789 w 465813"/>
              <a:gd name="connsiteY4" fmla="*/ 1455312 h 1983346"/>
              <a:gd name="connsiteX5" fmla="*/ 180304 w 465813"/>
              <a:gd name="connsiteY5" fmla="*/ 1700011 h 1983346"/>
              <a:gd name="connsiteX6" fmla="*/ 0 w 465813"/>
              <a:gd name="connsiteY6" fmla="*/ 1983346 h 1983346"/>
              <a:gd name="connsiteX0" fmla="*/ 347730 w 465813"/>
              <a:gd name="connsiteY0" fmla="*/ 0 h 1983346"/>
              <a:gd name="connsiteX1" fmla="*/ 463639 w 465813"/>
              <a:gd name="connsiteY1" fmla="*/ 180304 h 1983346"/>
              <a:gd name="connsiteX2" fmla="*/ 257577 w 465813"/>
              <a:gd name="connsiteY2" fmla="*/ 553791 h 1983346"/>
              <a:gd name="connsiteX3" fmla="*/ 386366 w 465813"/>
              <a:gd name="connsiteY3" fmla="*/ 1092981 h 1983346"/>
              <a:gd name="connsiteX4" fmla="*/ 128789 w 465813"/>
              <a:gd name="connsiteY4" fmla="*/ 1455312 h 1983346"/>
              <a:gd name="connsiteX5" fmla="*/ 180304 w 465813"/>
              <a:gd name="connsiteY5" fmla="*/ 1700011 h 1983346"/>
              <a:gd name="connsiteX6" fmla="*/ 0 w 465813"/>
              <a:gd name="connsiteY6" fmla="*/ 1983346 h 1983346"/>
              <a:gd name="connsiteX0" fmla="*/ 347730 w 465813"/>
              <a:gd name="connsiteY0" fmla="*/ 0 h 1983346"/>
              <a:gd name="connsiteX1" fmla="*/ 463639 w 465813"/>
              <a:gd name="connsiteY1" fmla="*/ 180304 h 1983346"/>
              <a:gd name="connsiteX2" fmla="*/ 257577 w 465813"/>
              <a:gd name="connsiteY2" fmla="*/ 553791 h 1983346"/>
              <a:gd name="connsiteX3" fmla="*/ 386366 w 465813"/>
              <a:gd name="connsiteY3" fmla="*/ 1092981 h 1983346"/>
              <a:gd name="connsiteX4" fmla="*/ 128789 w 465813"/>
              <a:gd name="connsiteY4" fmla="*/ 1455312 h 1983346"/>
              <a:gd name="connsiteX5" fmla="*/ 180304 w 465813"/>
              <a:gd name="connsiteY5" fmla="*/ 1700011 h 1983346"/>
              <a:gd name="connsiteX6" fmla="*/ 0 w 465813"/>
              <a:gd name="connsiteY6" fmla="*/ 1983346 h 1983346"/>
              <a:gd name="connsiteX0" fmla="*/ 347730 w 465813"/>
              <a:gd name="connsiteY0" fmla="*/ 0 h 1983346"/>
              <a:gd name="connsiteX1" fmla="*/ 463639 w 465813"/>
              <a:gd name="connsiteY1" fmla="*/ 180304 h 1983346"/>
              <a:gd name="connsiteX2" fmla="*/ 257577 w 465813"/>
              <a:gd name="connsiteY2" fmla="*/ 553791 h 1983346"/>
              <a:gd name="connsiteX3" fmla="*/ 386366 w 465813"/>
              <a:gd name="connsiteY3" fmla="*/ 1092981 h 1983346"/>
              <a:gd name="connsiteX4" fmla="*/ 77273 w 465813"/>
              <a:gd name="connsiteY4" fmla="*/ 1354250 h 1983346"/>
              <a:gd name="connsiteX5" fmla="*/ 180304 w 465813"/>
              <a:gd name="connsiteY5" fmla="*/ 1700011 h 1983346"/>
              <a:gd name="connsiteX6" fmla="*/ 0 w 465813"/>
              <a:gd name="connsiteY6" fmla="*/ 1983346 h 1983346"/>
              <a:gd name="connsiteX0" fmla="*/ 347730 w 465813"/>
              <a:gd name="connsiteY0" fmla="*/ 0 h 1983346"/>
              <a:gd name="connsiteX1" fmla="*/ 463639 w 465813"/>
              <a:gd name="connsiteY1" fmla="*/ 180304 h 1983346"/>
              <a:gd name="connsiteX2" fmla="*/ 257577 w 465813"/>
              <a:gd name="connsiteY2" fmla="*/ 553791 h 1983346"/>
              <a:gd name="connsiteX3" fmla="*/ 386366 w 465813"/>
              <a:gd name="connsiteY3" fmla="*/ 1092981 h 1983346"/>
              <a:gd name="connsiteX4" fmla="*/ 77273 w 465813"/>
              <a:gd name="connsiteY4" fmla="*/ 1354250 h 1983346"/>
              <a:gd name="connsiteX5" fmla="*/ 180304 w 465813"/>
              <a:gd name="connsiteY5" fmla="*/ 1700011 h 1983346"/>
              <a:gd name="connsiteX6" fmla="*/ 0 w 465813"/>
              <a:gd name="connsiteY6" fmla="*/ 1983346 h 1983346"/>
              <a:gd name="connsiteX0" fmla="*/ 347730 w 468129"/>
              <a:gd name="connsiteY0" fmla="*/ 0 h 1983346"/>
              <a:gd name="connsiteX1" fmla="*/ 463639 w 468129"/>
              <a:gd name="connsiteY1" fmla="*/ 180304 h 1983346"/>
              <a:gd name="connsiteX2" fmla="*/ 206061 w 468129"/>
              <a:gd name="connsiteY2" fmla="*/ 553791 h 1983346"/>
              <a:gd name="connsiteX3" fmla="*/ 386366 w 468129"/>
              <a:gd name="connsiteY3" fmla="*/ 1092981 h 1983346"/>
              <a:gd name="connsiteX4" fmla="*/ 77273 w 468129"/>
              <a:gd name="connsiteY4" fmla="*/ 1354250 h 1983346"/>
              <a:gd name="connsiteX5" fmla="*/ 180304 w 468129"/>
              <a:gd name="connsiteY5" fmla="*/ 1700011 h 1983346"/>
              <a:gd name="connsiteX6" fmla="*/ 0 w 468129"/>
              <a:gd name="connsiteY6" fmla="*/ 1983346 h 1983346"/>
              <a:gd name="connsiteX0" fmla="*/ 347730 w 468129"/>
              <a:gd name="connsiteY0" fmla="*/ 0 h 1983346"/>
              <a:gd name="connsiteX1" fmla="*/ 463639 w 468129"/>
              <a:gd name="connsiteY1" fmla="*/ 180304 h 1983346"/>
              <a:gd name="connsiteX2" fmla="*/ 206061 w 468129"/>
              <a:gd name="connsiteY2" fmla="*/ 553791 h 1983346"/>
              <a:gd name="connsiteX3" fmla="*/ 386366 w 468129"/>
              <a:gd name="connsiteY3" fmla="*/ 1092981 h 1983346"/>
              <a:gd name="connsiteX4" fmla="*/ 77273 w 468129"/>
              <a:gd name="connsiteY4" fmla="*/ 1354250 h 1983346"/>
              <a:gd name="connsiteX5" fmla="*/ 180304 w 468129"/>
              <a:gd name="connsiteY5" fmla="*/ 1700011 h 1983346"/>
              <a:gd name="connsiteX6" fmla="*/ 0 w 468129"/>
              <a:gd name="connsiteY6" fmla="*/ 1983346 h 1983346"/>
              <a:gd name="connsiteX0" fmla="*/ 347730 w 530712"/>
              <a:gd name="connsiteY0" fmla="*/ 0 h 1983346"/>
              <a:gd name="connsiteX1" fmla="*/ 528033 w 530712"/>
              <a:gd name="connsiteY1" fmla="*/ 293999 h 1983346"/>
              <a:gd name="connsiteX2" fmla="*/ 206061 w 530712"/>
              <a:gd name="connsiteY2" fmla="*/ 553791 h 1983346"/>
              <a:gd name="connsiteX3" fmla="*/ 386366 w 530712"/>
              <a:gd name="connsiteY3" fmla="*/ 1092981 h 1983346"/>
              <a:gd name="connsiteX4" fmla="*/ 77273 w 530712"/>
              <a:gd name="connsiteY4" fmla="*/ 1354250 h 1983346"/>
              <a:gd name="connsiteX5" fmla="*/ 180304 w 530712"/>
              <a:gd name="connsiteY5" fmla="*/ 1700011 h 1983346"/>
              <a:gd name="connsiteX6" fmla="*/ 0 w 530712"/>
              <a:gd name="connsiteY6" fmla="*/ 1983346 h 1983346"/>
              <a:gd name="connsiteX0" fmla="*/ 347730 w 545331"/>
              <a:gd name="connsiteY0" fmla="*/ 0 h 1983346"/>
              <a:gd name="connsiteX1" fmla="*/ 528033 w 545331"/>
              <a:gd name="connsiteY1" fmla="*/ 293999 h 1983346"/>
              <a:gd name="connsiteX2" fmla="*/ 206061 w 545331"/>
              <a:gd name="connsiteY2" fmla="*/ 553791 h 1983346"/>
              <a:gd name="connsiteX3" fmla="*/ 386366 w 545331"/>
              <a:gd name="connsiteY3" fmla="*/ 1092981 h 1983346"/>
              <a:gd name="connsiteX4" fmla="*/ 77273 w 545331"/>
              <a:gd name="connsiteY4" fmla="*/ 1354250 h 1983346"/>
              <a:gd name="connsiteX5" fmla="*/ 180304 w 545331"/>
              <a:gd name="connsiteY5" fmla="*/ 1700011 h 1983346"/>
              <a:gd name="connsiteX6" fmla="*/ 0 w 545331"/>
              <a:gd name="connsiteY6" fmla="*/ 1983346 h 1983346"/>
              <a:gd name="connsiteX0" fmla="*/ 347730 w 545331"/>
              <a:gd name="connsiteY0" fmla="*/ 0 h 1983346"/>
              <a:gd name="connsiteX1" fmla="*/ 528033 w 545331"/>
              <a:gd name="connsiteY1" fmla="*/ 293999 h 1983346"/>
              <a:gd name="connsiteX2" fmla="*/ 206061 w 545331"/>
              <a:gd name="connsiteY2" fmla="*/ 553791 h 1983346"/>
              <a:gd name="connsiteX3" fmla="*/ 386366 w 545331"/>
              <a:gd name="connsiteY3" fmla="*/ 1092981 h 1983346"/>
              <a:gd name="connsiteX4" fmla="*/ 77273 w 545331"/>
              <a:gd name="connsiteY4" fmla="*/ 1354250 h 1983346"/>
              <a:gd name="connsiteX5" fmla="*/ 180304 w 545331"/>
              <a:gd name="connsiteY5" fmla="*/ 1700011 h 1983346"/>
              <a:gd name="connsiteX6" fmla="*/ 0 w 545331"/>
              <a:gd name="connsiteY6" fmla="*/ 1983346 h 19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331" h="1983346">
                <a:moveTo>
                  <a:pt x="347730" y="0"/>
                </a:moveTo>
                <a:cubicBezTo>
                  <a:pt x="413197" y="44003"/>
                  <a:pt x="603161" y="125904"/>
                  <a:pt x="528033" y="293999"/>
                </a:cubicBezTo>
                <a:cubicBezTo>
                  <a:pt x="452905" y="462094"/>
                  <a:pt x="242551" y="344830"/>
                  <a:pt x="206061" y="553791"/>
                </a:cubicBezTo>
                <a:cubicBezTo>
                  <a:pt x="169571" y="762752"/>
                  <a:pt x="407831" y="959571"/>
                  <a:pt x="386366" y="1092981"/>
                </a:cubicBezTo>
                <a:cubicBezTo>
                  <a:pt x="364901" y="1226391"/>
                  <a:pt x="111617" y="1177282"/>
                  <a:pt x="77273" y="1354250"/>
                </a:cubicBezTo>
                <a:cubicBezTo>
                  <a:pt x="42929" y="1531218"/>
                  <a:pt x="193183" y="1595162"/>
                  <a:pt x="180304" y="1700011"/>
                </a:cubicBezTo>
                <a:cubicBezTo>
                  <a:pt x="167425" y="1804860"/>
                  <a:pt x="79419" y="1885681"/>
                  <a:pt x="0" y="1983346"/>
                </a:cubicBezTo>
              </a:path>
            </a:pathLst>
          </a:custGeom>
          <a:noFill/>
          <a:ln>
            <a:solidFill>
              <a:srgbClr val="00FFFF"/>
            </a:solidFill>
            <a:headEnd type="none" w="med" len="med"/>
            <a:tailEnd type="triangle" w="med" len="med"/>
          </a:ln>
          <a:effectLst>
            <a:outerShdw blurRad="88900" dist="50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Left Brace 1035"/>
          <p:cNvSpPr/>
          <p:nvPr/>
        </p:nvSpPr>
        <p:spPr>
          <a:xfrm rot="16200000">
            <a:off x="1693907" y="4765988"/>
            <a:ext cx="147105" cy="521127"/>
          </a:xfrm>
          <a:prstGeom prst="leftBrace">
            <a:avLst>
              <a:gd name="adj1" fmla="val 38880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Left Brace 220"/>
          <p:cNvSpPr/>
          <p:nvPr/>
        </p:nvSpPr>
        <p:spPr>
          <a:xfrm rot="16200000">
            <a:off x="2213136" y="4765989"/>
            <a:ext cx="147106" cy="521127"/>
          </a:xfrm>
          <a:prstGeom prst="leftBrace">
            <a:avLst>
              <a:gd name="adj1" fmla="val 38880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Left Brace 221"/>
          <p:cNvSpPr/>
          <p:nvPr/>
        </p:nvSpPr>
        <p:spPr>
          <a:xfrm rot="16200000">
            <a:off x="5802708" y="4555901"/>
            <a:ext cx="147105" cy="887781"/>
          </a:xfrm>
          <a:prstGeom prst="leftBrace">
            <a:avLst>
              <a:gd name="adj1" fmla="val 38880"/>
              <a:gd name="adj2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Left Brace 222"/>
          <p:cNvSpPr/>
          <p:nvPr/>
        </p:nvSpPr>
        <p:spPr>
          <a:xfrm rot="16200000">
            <a:off x="7425326" y="3818903"/>
            <a:ext cx="147106" cy="2347741"/>
          </a:xfrm>
          <a:prstGeom prst="leftBrace">
            <a:avLst>
              <a:gd name="adj1" fmla="val 38880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8116"/>
      </p:ext>
    </p:extLst>
  </p:cSld>
  <p:clrMapOvr>
    <a:masterClrMapping/>
  </p:clrMapOvr>
  <p:transition spd="slow">
    <p:strips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3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3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3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3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3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3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3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3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3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3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3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3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9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3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3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3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3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250" tmFilter="0, 0; .2, .5; .8, .5; 1, 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125" autoRev="1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250" tmFilter="0, 0; .2, .5; .8, .5; 1, 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125" autoRev="1" fill="hold"/>
                                            <p:tgtEl>
                                              <p:spTgt spid="1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250" tmFilter="0, 0; .2, .5; .8, .5; 1, 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125" autoRev="1" fill="hold"/>
                                            <p:tgtEl>
                                              <p:spTgt spid="10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7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250" tmFilter="0, 0; .2, .5; .8, .5; 1, 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2" dur="125" autoRev="1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4" dur="250" tmFilter="0, 0; .2, .5; .8, .5; 1, 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5" dur="125" autoRev="1" fill="hold"/>
                                            <p:tgtEl>
                                              <p:spTgt spid="1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7" dur="250" tmFilter="0, 0; .2, .5; .8, .5; 1, 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8" dur="125" autoRev="1" fill="hold"/>
                                            <p:tgtEl>
                                              <p:spTgt spid="19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0" dur="250" tmFilter="0, 0; .2, .5; .8, .5; 1, 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1" dur="125" autoRev="1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250" tmFilter="0, 0; .2, .5; .8, .5; 1, 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125" autoRev="1" fill="hold"/>
                                            <p:tgtEl>
                                              <p:spTgt spid="20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3" dur="50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9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0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5" fill="hold">
                          <p:stCondLst>
                            <p:cond delay="indefinite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250" tmFilter="0, 0; .2, .5; .8, .5; 1, 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9" dur="125" autoRev="1" fill="hold"/>
                                            <p:tgtEl>
                                              <p:spTgt spid="20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1" dur="250" tmFilter="0, 0; .2, .5; .8, .5; 1, 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2" dur="125" autoRev="1" fill="hold"/>
                                            <p:tgtEl>
                                              <p:spTgt spid="2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4" dur="250" tmFilter="0, 0; .2, .5; .8, .5; 1, 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5" dur="125" autoRev="1" fill="hold"/>
                                            <p:tgtEl>
                                              <p:spTgt spid="20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9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3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4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1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2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16" presetClass="entr" presetSubtype="37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7" dur="2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9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1" dur="25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3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5" dur="25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7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9" dur="25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71465E-6 L -0.05 0.13886 " pathEditMode="relative" rAng="0" ptsTypes="AA">
                                          <p:cBhvr>
                                            <p:cTn id="233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69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0361E-6 L -0.0507 0.20643 " pathEditMode="relative" rAng="0" ptsTypes="AA">
                                          <p:cBhvr>
                                            <p:cTn id="235" dur="2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5" y="103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37468E-6 L 0.05 0.20759 " pathEditMode="relative" rAng="0" ptsTypes="AA">
                                          <p:cBhvr>
                                            <p:cTn id="237" dur="2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103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1.57371E-6 L -0.15607 0.13353 " pathEditMode="relative" rAng="0" ptsTypes="AA">
                                          <p:cBhvr>
                                            <p:cTn id="239" dur="2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13" y="66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76811E-6 L -0.06181 0.06596 " pathEditMode="relative" rAng="0" ptsTypes="AA">
                                          <p:cBhvr>
                                            <p:cTn id="241" dur="2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90" y="32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5.34598E-7 L 0.03628 -0.00046 " pathEditMode="relative" rAng="0" ptsTypes="AA">
                                          <p:cBhvr>
                                            <p:cTn id="243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6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7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animBg="1"/>
          <p:bldP spid="162" grpId="0" animBg="1"/>
          <p:bldP spid="190" grpId="0"/>
          <p:bldP spid="191" grpId="0"/>
          <p:bldP spid="192" grpId="0"/>
          <p:bldP spid="1031" grpId="0" animBg="1"/>
          <p:bldP spid="1031" grpId="1" animBg="1"/>
          <p:bldP spid="194" grpId="0" animBg="1"/>
          <p:bldP spid="194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6" grpId="0" animBg="1"/>
          <p:bldP spid="207" grpId="0" animBg="1"/>
          <p:bldP spid="208" grpId="0" animBg="1"/>
          <p:bldP spid="208" grpId="1" animBg="1"/>
          <p:bldP spid="209" grpId="0" animBg="1"/>
          <p:bldP spid="209" grpId="1" animBg="1"/>
          <p:bldP spid="210" grpId="0" animBg="1"/>
          <p:bldP spid="211" grpId="0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1033" grpId="0" animBg="1"/>
          <p:bldP spid="1035" grpId="0" animBg="1"/>
          <p:bldP spid="1036" grpId="0" animBg="1"/>
          <p:bldP spid="221" grpId="0" animBg="1"/>
          <p:bldP spid="222" grpId="0" animBg="1"/>
          <p:bldP spid="2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0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3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3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8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3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35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35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9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35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9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5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10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3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35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250" tmFilter="0, 0; .2, .5; .8, .5; 1, 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125" autoRev="1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250" tmFilter="0, 0; .2, .5; .8, .5; 1, 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125" autoRev="1" fill="hold"/>
                                            <p:tgtEl>
                                              <p:spTgt spid="1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250" tmFilter="0, 0; .2, .5; .8, .5; 1, 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125" autoRev="1" fill="hold"/>
                                            <p:tgtEl>
                                              <p:spTgt spid="10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250" tmFilter="0, 0; .2, .5; .8, .5; 1, 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2" dur="125" autoRev="1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4" dur="250" tmFilter="0, 0; .2, .5; .8, .5; 1, 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5" dur="125" autoRev="1" fill="hold"/>
                                            <p:tgtEl>
                                              <p:spTgt spid="1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7" dur="250" tmFilter="0, 0; .2, .5; .8, .5; 1, 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8" dur="125" autoRev="1" fill="hold"/>
                                            <p:tgtEl>
                                              <p:spTgt spid="19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0" dur="250" tmFilter="0, 0; .2, .5; .8, .5; 1, 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1" dur="125" autoRev="1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3" dur="250" tmFilter="0, 0; .2, .5; .8, .5; 1, 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4" dur="125" autoRev="1" fill="hold"/>
                                            <p:tgtEl>
                                              <p:spTgt spid="20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9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3" dur="50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5" fill="hold">
                          <p:stCondLst>
                            <p:cond delay="indefinite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26" presetClass="emph" presetSubtype="0" repeatCount="4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8" dur="250" tmFilter="0, 0; .2, .5; .8, .5; 1, 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9" dur="125" autoRev="1" fill="hold"/>
                                            <p:tgtEl>
                                              <p:spTgt spid="20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1" dur="250" tmFilter="0, 0; .2, .5; .8, .5; 1, 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2" dur="125" autoRev="1" fill="hold"/>
                                            <p:tgtEl>
                                              <p:spTgt spid="2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3" presetID="26" presetClass="emph" presetSubtype="0" repeatCount="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4" dur="250" tmFilter="0, 0; .2, .5; .8, .5; 1, 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5" dur="125" autoRev="1" fill="hold"/>
                                            <p:tgtEl>
                                              <p:spTgt spid="20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9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16" presetClass="entr" presetSubtype="37" repeatCount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7" dur="2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9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1" dur="25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3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5" dur="25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7" presetID="16" presetClass="entr" presetSubtype="37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9" dur="25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0" fill="hold">
                          <p:stCondLst>
                            <p:cond delay="indefinite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2.71465E-6 L -0.05 0.13886 " pathEditMode="relative" rAng="0" ptsTypes="AA">
                                          <p:cBhvr>
                                            <p:cTn id="233" dur="20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69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0361E-6 L -0.0507 0.20643 " pathEditMode="relative" rAng="0" ptsTypes="AA">
                                          <p:cBhvr>
                                            <p:cTn id="235" dur="20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5" y="103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37468E-6 L 0.05 0.20759 " pathEditMode="relative" rAng="0" ptsTypes="AA">
                                          <p:cBhvr>
                                            <p:cTn id="237" dur="2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" y="103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1.57371E-6 L -0.15607 0.13353 " pathEditMode="relative" rAng="0" ptsTypes="AA">
                                          <p:cBhvr>
                                            <p:cTn id="239" dur="2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13" y="66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1.76811E-6 L -0.06181 0.06596 " pathEditMode="relative" rAng="0" ptsTypes="AA">
                                          <p:cBhvr>
                                            <p:cTn id="241" dur="20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90" y="32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5.34598E-7 L 0.03628 -0.00046 " pathEditMode="relative" rAng="0" ptsTypes="AA">
                                          <p:cBhvr>
                                            <p:cTn id="243" dur="20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6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7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animBg="1"/>
          <p:bldP spid="162" grpId="0" animBg="1"/>
          <p:bldP spid="190" grpId="0"/>
          <p:bldP spid="191" grpId="0"/>
          <p:bldP spid="192" grpId="0"/>
          <p:bldP spid="1031" grpId="0" animBg="1"/>
          <p:bldP spid="1031" grpId="1" animBg="1"/>
          <p:bldP spid="194" grpId="0" animBg="1"/>
          <p:bldP spid="194" grpId="1" animBg="1"/>
          <p:bldP spid="196" grpId="0" animBg="1"/>
          <p:bldP spid="196" grpId="1" animBg="1"/>
          <p:bldP spid="197" grpId="0" animBg="1"/>
          <p:bldP spid="197" grpId="1" animBg="1"/>
          <p:bldP spid="198" grpId="0" animBg="1"/>
          <p:bldP spid="198" grpId="1" animBg="1"/>
          <p:bldP spid="199" grpId="0" animBg="1"/>
          <p:bldP spid="199" grpId="1" animBg="1"/>
          <p:bldP spid="200" grpId="0" animBg="1"/>
          <p:bldP spid="200" grpId="1" animBg="1"/>
          <p:bldP spid="201" grpId="0" animBg="1"/>
          <p:bldP spid="201" grpId="1" animBg="1"/>
          <p:bldP spid="202" grpId="0" animBg="1"/>
          <p:bldP spid="202" grpId="1" animBg="1"/>
          <p:bldP spid="203" grpId="0" animBg="1"/>
          <p:bldP spid="203" grpId="1" animBg="1"/>
          <p:bldP spid="204" grpId="0" animBg="1"/>
          <p:bldP spid="204" grpId="1" animBg="1"/>
          <p:bldP spid="205" grpId="0" animBg="1"/>
          <p:bldP spid="206" grpId="0" animBg="1"/>
          <p:bldP spid="207" grpId="0" animBg="1"/>
          <p:bldP spid="208" grpId="0" animBg="1"/>
          <p:bldP spid="208" grpId="1" animBg="1"/>
          <p:bldP spid="209" grpId="0" animBg="1"/>
          <p:bldP spid="209" grpId="1" animBg="1"/>
          <p:bldP spid="210" grpId="0" animBg="1"/>
          <p:bldP spid="211" grpId="0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1033" grpId="0" animBg="1"/>
          <p:bldP spid="1035" grpId="0" animBg="1"/>
          <p:bldP spid="1036" grpId="0" animBg="1"/>
          <p:bldP spid="221" grpId="0" animBg="1"/>
          <p:bldP spid="222" grpId="0" animBg="1"/>
          <p:bldP spid="223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24041</TotalTime>
  <Words>767</Words>
  <Application>Microsoft Office PowerPoint</Application>
  <PresentationFormat>On-screen Show (4:3)</PresentationFormat>
  <Paragraphs>155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157</cp:revision>
  <dcterms:created xsi:type="dcterms:W3CDTF">2011-01-09T06:10:58Z</dcterms:created>
  <dcterms:modified xsi:type="dcterms:W3CDTF">2014-09-07T20:55:05Z</dcterms:modified>
</cp:coreProperties>
</file>